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4" r:id="rId3"/>
    <p:sldId id="274" r:id="rId4"/>
    <p:sldId id="269" r:id="rId5"/>
    <p:sldId id="271" r:id="rId6"/>
    <p:sldId id="272" r:id="rId7"/>
    <p:sldId id="277" r:id="rId8"/>
    <p:sldId id="278" r:id="rId9"/>
    <p:sldId id="280" r:id="rId10"/>
    <p:sldId id="273" r:id="rId11"/>
    <p:sldId id="279" r:id="rId12"/>
    <p:sldId id="270" r:id="rId13"/>
    <p:sldId id="285" r:id="rId14"/>
    <p:sldId id="281" r:id="rId15"/>
    <p:sldId id="283" r:id="rId16"/>
    <p:sldId id="257" r:id="rId17"/>
    <p:sldId id="284" r:id="rId18"/>
    <p:sldId id="286" r:id="rId19"/>
    <p:sldId id="287" r:id="rId20"/>
  </p:sldIdLst>
  <p:sldSz cx="18288000" cy="10287000"/>
  <p:notesSz cx="6858000" cy="9144000"/>
  <p:embeddedFontLst>
    <p:embeddedFont>
      <p:font typeface="DM San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271"/>
    <a:srgbClr val="F2F2F0"/>
    <a:srgbClr val="F3F3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965C3E-79A9-4758-9063-3FF5FEFAFE21}" v="73" dt="2024-10-17T21:37:16.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834" y="9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FTINOFF, Nadia (NHS BUCKINGHAMSHIRE, OXFORDSHIRE AND BERKSHIRE WEST ICB - 15A)" userId="c8c7be7f-595f-47c6-8af2-8f3aa41ad90b" providerId="ADAL" clId="{5F965C3E-79A9-4758-9063-3FF5FEFAFE21}"/>
    <pc:docChg chg="undo custSel addSld delSld modSld sldOrd">
      <pc:chgData name="KUFTINOFF, Nadia (NHS BUCKINGHAMSHIRE, OXFORDSHIRE AND BERKSHIRE WEST ICB - 15A)" userId="c8c7be7f-595f-47c6-8af2-8f3aa41ad90b" providerId="ADAL" clId="{5F965C3E-79A9-4758-9063-3FF5FEFAFE21}" dt="2024-10-17T21:39:00.776" v="1584" actId="14100"/>
      <pc:docMkLst>
        <pc:docMk/>
      </pc:docMkLst>
      <pc:sldChg chg="addSp delSp modSp mod setBg">
        <pc:chgData name="KUFTINOFF, Nadia (NHS BUCKINGHAMSHIRE, OXFORDSHIRE AND BERKSHIRE WEST ICB - 15A)" userId="c8c7be7f-595f-47c6-8af2-8f3aa41ad90b" providerId="ADAL" clId="{5F965C3E-79A9-4758-9063-3FF5FEFAFE21}" dt="2024-10-17T11:07:58.570" v="652" actId="478"/>
        <pc:sldMkLst>
          <pc:docMk/>
          <pc:sldMk cId="0" sldId="256"/>
        </pc:sldMkLst>
        <pc:spChg chg="del mod">
          <ac:chgData name="KUFTINOFF, Nadia (NHS BUCKINGHAMSHIRE, OXFORDSHIRE AND BERKSHIRE WEST ICB - 15A)" userId="c8c7be7f-595f-47c6-8af2-8f3aa41ad90b" providerId="ADAL" clId="{5F965C3E-79A9-4758-9063-3FF5FEFAFE21}" dt="2024-10-17T11:07:58.570" v="652" actId="478"/>
          <ac:spMkLst>
            <pc:docMk/>
            <pc:sldMk cId="0" sldId="256"/>
            <ac:spMk id="2" creationId="{00000000-0000-0000-0000-000000000000}"/>
          </ac:spMkLst>
        </pc:spChg>
        <pc:spChg chg="mod">
          <ac:chgData name="KUFTINOFF, Nadia (NHS BUCKINGHAMSHIRE, OXFORDSHIRE AND BERKSHIRE WEST ICB - 15A)" userId="c8c7be7f-595f-47c6-8af2-8f3aa41ad90b" providerId="ADAL" clId="{5F965C3E-79A9-4758-9063-3FF5FEFAFE21}" dt="2024-10-17T10:43:16.412" v="116" actId="404"/>
          <ac:spMkLst>
            <pc:docMk/>
            <pc:sldMk cId="0" sldId="256"/>
            <ac:spMk id="17" creationId="{00000000-0000-0000-0000-000000000000}"/>
          </ac:spMkLst>
        </pc:spChg>
        <pc:spChg chg="mod">
          <ac:chgData name="KUFTINOFF, Nadia (NHS BUCKINGHAMSHIRE, OXFORDSHIRE AND BERKSHIRE WEST ICB - 15A)" userId="c8c7be7f-595f-47c6-8af2-8f3aa41ad90b" providerId="ADAL" clId="{5F965C3E-79A9-4758-9063-3FF5FEFAFE21}" dt="2024-10-17T10:42:51.861" v="112" actId="404"/>
          <ac:spMkLst>
            <pc:docMk/>
            <pc:sldMk cId="0" sldId="256"/>
            <ac:spMk id="18" creationId="{00000000-0000-0000-0000-000000000000}"/>
          </ac:spMkLst>
        </pc:spChg>
        <pc:picChg chg="add mod">
          <ac:chgData name="KUFTINOFF, Nadia (NHS BUCKINGHAMSHIRE, OXFORDSHIRE AND BERKSHIRE WEST ICB - 15A)" userId="c8c7be7f-595f-47c6-8af2-8f3aa41ad90b" providerId="ADAL" clId="{5F965C3E-79A9-4758-9063-3FF5FEFAFE21}" dt="2024-10-17T10:44:38.144" v="123" actId="1076"/>
          <ac:picMkLst>
            <pc:docMk/>
            <pc:sldMk cId="0" sldId="256"/>
            <ac:picMk id="21" creationId="{4CDDDEAB-D90E-88B4-4860-5F04CCF0330B}"/>
          </ac:picMkLst>
        </pc:picChg>
      </pc:sldChg>
      <pc:sldChg chg="addSp delSp modSp mod ord setBg">
        <pc:chgData name="KUFTINOFF, Nadia (NHS BUCKINGHAMSHIRE, OXFORDSHIRE AND BERKSHIRE WEST ICB - 15A)" userId="c8c7be7f-595f-47c6-8af2-8f3aa41ad90b" providerId="ADAL" clId="{5F965C3E-79A9-4758-9063-3FF5FEFAFE21}" dt="2024-10-17T15:30:28.766" v="1272" actId="1076"/>
        <pc:sldMkLst>
          <pc:docMk/>
          <pc:sldMk cId="0" sldId="257"/>
        </pc:sldMkLst>
        <pc:spChg chg="del">
          <ac:chgData name="KUFTINOFF, Nadia (NHS BUCKINGHAMSHIRE, OXFORDSHIRE AND BERKSHIRE WEST ICB - 15A)" userId="c8c7be7f-595f-47c6-8af2-8f3aa41ad90b" providerId="ADAL" clId="{5F965C3E-79A9-4758-9063-3FF5FEFAFE21}" dt="2024-10-17T13:42:17.413" v="895" actId="478"/>
          <ac:spMkLst>
            <pc:docMk/>
            <pc:sldMk cId="0" sldId="257"/>
            <ac:spMk id="2" creationId="{00000000-0000-0000-0000-000000000000}"/>
          </ac:spMkLst>
        </pc:spChg>
        <pc:spChg chg="del">
          <ac:chgData name="KUFTINOFF, Nadia (NHS BUCKINGHAMSHIRE, OXFORDSHIRE AND BERKSHIRE WEST ICB - 15A)" userId="c8c7be7f-595f-47c6-8af2-8f3aa41ad90b" providerId="ADAL" clId="{5F965C3E-79A9-4758-9063-3FF5FEFAFE21}" dt="2024-10-17T13:42:32.150" v="898" actId="21"/>
          <ac:spMkLst>
            <pc:docMk/>
            <pc:sldMk cId="0" sldId="257"/>
            <ac:spMk id="3" creationId="{00000000-0000-0000-0000-000000000000}"/>
          </ac:spMkLst>
        </pc:spChg>
        <pc:spChg chg="del">
          <ac:chgData name="KUFTINOFF, Nadia (NHS BUCKINGHAMSHIRE, OXFORDSHIRE AND BERKSHIRE WEST ICB - 15A)" userId="c8c7be7f-595f-47c6-8af2-8f3aa41ad90b" providerId="ADAL" clId="{5F965C3E-79A9-4758-9063-3FF5FEFAFE21}" dt="2024-10-17T13:42:32.150" v="898" actId="21"/>
          <ac:spMkLst>
            <pc:docMk/>
            <pc:sldMk cId="0" sldId="257"/>
            <ac:spMk id="4" creationId="{00000000-0000-0000-0000-000000000000}"/>
          </ac:spMkLst>
        </pc:spChg>
        <pc:spChg chg="del">
          <ac:chgData name="KUFTINOFF, Nadia (NHS BUCKINGHAMSHIRE, OXFORDSHIRE AND BERKSHIRE WEST ICB - 15A)" userId="c8c7be7f-595f-47c6-8af2-8f3aa41ad90b" providerId="ADAL" clId="{5F965C3E-79A9-4758-9063-3FF5FEFAFE21}" dt="2024-10-17T13:42:23.485" v="896" actId="478"/>
          <ac:spMkLst>
            <pc:docMk/>
            <pc:sldMk cId="0" sldId="257"/>
            <ac:spMk id="5" creationId="{00000000-0000-0000-0000-000000000000}"/>
          </ac:spMkLst>
        </pc:spChg>
        <pc:spChg chg="del">
          <ac:chgData name="KUFTINOFF, Nadia (NHS BUCKINGHAMSHIRE, OXFORDSHIRE AND BERKSHIRE WEST ICB - 15A)" userId="c8c7be7f-595f-47c6-8af2-8f3aa41ad90b" providerId="ADAL" clId="{5F965C3E-79A9-4758-9063-3FF5FEFAFE21}" dt="2024-10-17T13:42:27.478" v="897" actId="478"/>
          <ac:spMkLst>
            <pc:docMk/>
            <pc:sldMk cId="0" sldId="257"/>
            <ac:spMk id="6" creationId="{00000000-0000-0000-0000-000000000000}"/>
          </ac:spMkLst>
        </pc:spChg>
        <pc:spChg chg="add mod">
          <ac:chgData name="KUFTINOFF, Nadia (NHS BUCKINGHAMSHIRE, OXFORDSHIRE AND BERKSHIRE WEST ICB - 15A)" userId="c8c7be7f-595f-47c6-8af2-8f3aa41ad90b" providerId="ADAL" clId="{5F965C3E-79A9-4758-9063-3FF5FEFAFE21}" dt="2024-10-17T15:30:28.766" v="1272" actId="1076"/>
          <ac:spMkLst>
            <pc:docMk/>
            <pc:sldMk cId="0" sldId="257"/>
            <ac:spMk id="7" creationId="{5EB67E20-94F5-4D44-E3C2-A794678EEB38}"/>
          </ac:spMkLst>
        </pc:spChg>
      </pc:sldChg>
      <pc:sldChg chg="delSp del mod">
        <pc:chgData name="KUFTINOFF, Nadia (NHS BUCKINGHAMSHIRE, OXFORDSHIRE AND BERKSHIRE WEST ICB - 15A)" userId="c8c7be7f-595f-47c6-8af2-8f3aa41ad90b" providerId="ADAL" clId="{5F965C3E-79A9-4758-9063-3FF5FEFAFE21}" dt="2024-10-17T13:45:13.201" v="958" actId="47"/>
        <pc:sldMkLst>
          <pc:docMk/>
          <pc:sldMk cId="0" sldId="258"/>
        </pc:sldMkLst>
        <pc:spChg chg="del">
          <ac:chgData name="KUFTINOFF, Nadia (NHS BUCKINGHAMSHIRE, OXFORDSHIRE AND BERKSHIRE WEST ICB - 15A)" userId="c8c7be7f-595f-47c6-8af2-8f3aa41ad90b" providerId="ADAL" clId="{5F965C3E-79A9-4758-9063-3FF5FEFAFE21}" dt="2024-10-17T13:41:36.592" v="886" actId="478"/>
          <ac:spMkLst>
            <pc:docMk/>
            <pc:sldMk cId="0" sldId="258"/>
            <ac:spMk id="2" creationId="{00000000-0000-0000-0000-000000000000}"/>
          </ac:spMkLst>
        </pc:spChg>
        <pc:spChg chg="del">
          <ac:chgData name="KUFTINOFF, Nadia (NHS BUCKINGHAMSHIRE, OXFORDSHIRE AND BERKSHIRE WEST ICB - 15A)" userId="c8c7be7f-595f-47c6-8af2-8f3aa41ad90b" providerId="ADAL" clId="{5F965C3E-79A9-4758-9063-3FF5FEFAFE21}" dt="2024-10-17T13:41:57.040" v="891" actId="478"/>
          <ac:spMkLst>
            <pc:docMk/>
            <pc:sldMk cId="0" sldId="258"/>
            <ac:spMk id="3" creationId="{00000000-0000-0000-0000-000000000000}"/>
          </ac:spMkLst>
        </pc:spChg>
        <pc:spChg chg="del">
          <ac:chgData name="KUFTINOFF, Nadia (NHS BUCKINGHAMSHIRE, OXFORDSHIRE AND BERKSHIRE WEST ICB - 15A)" userId="c8c7be7f-595f-47c6-8af2-8f3aa41ad90b" providerId="ADAL" clId="{5F965C3E-79A9-4758-9063-3FF5FEFAFE21}" dt="2024-10-17T13:41:58.706" v="892" actId="478"/>
          <ac:spMkLst>
            <pc:docMk/>
            <pc:sldMk cId="0" sldId="258"/>
            <ac:spMk id="10" creationId="{00000000-0000-0000-0000-000000000000}"/>
          </ac:spMkLst>
        </pc:spChg>
        <pc:spChg chg="del">
          <ac:chgData name="KUFTINOFF, Nadia (NHS BUCKINGHAMSHIRE, OXFORDSHIRE AND BERKSHIRE WEST ICB - 15A)" userId="c8c7be7f-595f-47c6-8af2-8f3aa41ad90b" providerId="ADAL" clId="{5F965C3E-79A9-4758-9063-3FF5FEFAFE21}" dt="2024-10-17T13:41:43.883" v="888" actId="478"/>
          <ac:spMkLst>
            <pc:docMk/>
            <pc:sldMk cId="0" sldId="258"/>
            <ac:spMk id="14" creationId="{00000000-0000-0000-0000-000000000000}"/>
          </ac:spMkLst>
        </pc:spChg>
        <pc:spChg chg="del">
          <ac:chgData name="KUFTINOFF, Nadia (NHS BUCKINGHAMSHIRE, OXFORDSHIRE AND BERKSHIRE WEST ICB - 15A)" userId="c8c7be7f-595f-47c6-8af2-8f3aa41ad90b" providerId="ADAL" clId="{5F965C3E-79A9-4758-9063-3FF5FEFAFE21}" dt="2024-10-17T13:41:42.596" v="887" actId="478"/>
          <ac:spMkLst>
            <pc:docMk/>
            <pc:sldMk cId="0" sldId="258"/>
            <ac:spMk id="21" creationId="{00000000-0000-0000-0000-000000000000}"/>
          </ac:spMkLst>
        </pc:spChg>
        <pc:spChg chg="del">
          <ac:chgData name="KUFTINOFF, Nadia (NHS BUCKINGHAMSHIRE, OXFORDSHIRE AND BERKSHIRE WEST ICB - 15A)" userId="c8c7be7f-595f-47c6-8af2-8f3aa41ad90b" providerId="ADAL" clId="{5F965C3E-79A9-4758-9063-3FF5FEFAFE21}" dt="2024-10-17T13:41:48.591" v="889" actId="21"/>
          <ac:spMkLst>
            <pc:docMk/>
            <pc:sldMk cId="0" sldId="258"/>
            <ac:spMk id="25" creationId="{00000000-0000-0000-0000-000000000000}"/>
          </ac:spMkLst>
        </pc:spChg>
        <pc:spChg chg="del">
          <ac:chgData name="KUFTINOFF, Nadia (NHS BUCKINGHAMSHIRE, OXFORDSHIRE AND BERKSHIRE WEST ICB - 15A)" userId="c8c7be7f-595f-47c6-8af2-8f3aa41ad90b" providerId="ADAL" clId="{5F965C3E-79A9-4758-9063-3FF5FEFAFE21}" dt="2024-10-17T13:41:48.591" v="889" actId="21"/>
          <ac:spMkLst>
            <pc:docMk/>
            <pc:sldMk cId="0" sldId="258"/>
            <ac:spMk id="26" creationId="{00000000-0000-0000-0000-000000000000}"/>
          </ac:spMkLst>
        </pc:spChg>
        <pc:spChg chg="del">
          <ac:chgData name="KUFTINOFF, Nadia (NHS BUCKINGHAMSHIRE, OXFORDSHIRE AND BERKSHIRE WEST ICB - 15A)" userId="c8c7be7f-595f-47c6-8af2-8f3aa41ad90b" providerId="ADAL" clId="{5F965C3E-79A9-4758-9063-3FF5FEFAFE21}" dt="2024-10-17T13:41:48.591" v="889" actId="21"/>
          <ac:spMkLst>
            <pc:docMk/>
            <pc:sldMk cId="0" sldId="258"/>
            <ac:spMk id="27" creationId="{00000000-0000-0000-0000-000000000000}"/>
          </ac:spMkLst>
        </pc:spChg>
        <pc:spChg chg="del">
          <ac:chgData name="KUFTINOFF, Nadia (NHS BUCKINGHAMSHIRE, OXFORDSHIRE AND BERKSHIRE WEST ICB - 15A)" userId="c8c7be7f-595f-47c6-8af2-8f3aa41ad90b" providerId="ADAL" clId="{5F965C3E-79A9-4758-9063-3FF5FEFAFE21}" dt="2024-10-17T13:42:04.614" v="893" actId="21"/>
          <ac:spMkLst>
            <pc:docMk/>
            <pc:sldMk cId="0" sldId="258"/>
            <ac:spMk id="28" creationId="{00000000-0000-0000-0000-000000000000}"/>
          </ac:spMkLst>
        </pc:spChg>
        <pc:spChg chg="del">
          <ac:chgData name="KUFTINOFF, Nadia (NHS BUCKINGHAMSHIRE, OXFORDSHIRE AND BERKSHIRE WEST ICB - 15A)" userId="c8c7be7f-595f-47c6-8af2-8f3aa41ad90b" providerId="ADAL" clId="{5F965C3E-79A9-4758-9063-3FF5FEFAFE21}" dt="2024-10-17T13:42:04.614" v="893" actId="21"/>
          <ac:spMkLst>
            <pc:docMk/>
            <pc:sldMk cId="0" sldId="258"/>
            <ac:spMk id="29" creationId="{00000000-0000-0000-0000-000000000000}"/>
          </ac:spMkLst>
        </pc:spChg>
        <pc:spChg chg="del">
          <ac:chgData name="KUFTINOFF, Nadia (NHS BUCKINGHAMSHIRE, OXFORDSHIRE AND BERKSHIRE WEST ICB - 15A)" userId="c8c7be7f-595f-47c6-8af2-8f3aa41ad90b" providerId="ADAL" clId="{5F965C3E-79A9-4758-9063-3FF5FEFAFE21}" dt="2024-10-17T13:42:04.614" v="893" actId="21"/>
          <ac:spMkLst>
            <pc:docMk/>
            <pc:sldMk cId="0" sldId="258"/>
            <ac:spMk id="30" creationId="{00000000-0000-0000-0000-000000000000}"/>
          </ac:spMkLst>
        </pc:spChg>
        <pc:grpChg chg="del">
          <ac:chgData name="KUFTINOFF, Nadia (NHS BUCKINGHAMSHIRE, OXFORDSHIRE AND BERKSHIRE WEST ICB - 15A)" userId="c8c7be7f-595f-47c6-8af2-8f3aa41ad90b" providerId="ADAL" clId="{5F965C3E-79A9-4758-9063-3FF5FEFAFE21}" dt="2024-10-17T13:42:04.614" v="893" actId="21"/>
          <ac:grpSpMkLst>
            <pc:docMk/>
            <pc:sldMk cId="0" sldId="258"/>
            <ac:grpSpMk id="4" creationId="{00000000-0000-0000-0000-000000000000}"/>
          </ac:grpSpMkLst>
        </pc:grpChg>
        <pc:grpChg chg="del">
          <ac:chgData name="KUFTINOFF, Nadia (NHS BUCKINGHAMSHIRE, OXFORDSHIRE AND BERKSHIRE WEST ICB - 15A)" userId="c8c7be7f-595f-47c6-8af2-8f3aa41ad90b" providerId="ADAL" clId="{5F965C3E-79A9-4758-9063-3FF5FEFAFE21}" dt="2024-10-17T13:42:04.614" v="893" actId="21"/>
          <ac:grpSpMkLst>
            <pc:docMk/>
            <pc:sldMk cId="0" sldId="258"/>
            <ac:grpSpMk id="7" creationId="{00000000-0000-0000-0000-000000000000}"/>
          </ac:grpSpMkLst>
        </pc:grpChg>
        <pc:grpChg chg="del">
          <ac:chgData name="KUFTINOFF, Nadia (NHS BUCKINGHAMSHIRE, OXFORDSHIRE AND BERKSHIRE WEST ICB - 15A)" userId="c8c7be7f-595f-47c6-8af2-8f3aa41ad90b" providerId="ADAL" clId="{5F965C3E-79A9-4758-9063-3FF5FEFAFE21}" dt="2024-10-17T13:42:04.614" v="893" actId="21"/>
          <ac:grpSpMkLst>
            <pc:docMk/>
            <pc:sldMk cId="0" sldId="258"/>
            <ac:grpSpMk id="11" creationId="{00000000-0000-0000-0000-000000000000}"/>
          </ac:grpSpMkLst>
        </pc:grpChg>
        <pc:grpChg chg="del">
          <ac:chgData name="KUFTINOFF, Nadia (NHS BUCKINGHAMSHIRE, OXFORDSHIRE AND BERKSHIRE WEST ICB - 15A)" userId="c8c7be7f-595f-47c6-8af2-8f3aa41ad90b" providerId="ADAL" clId="{5F965C3E-79A9-4758-9063-3FF5FEFAFE21}" dt="2024-10-17T13:41:48.591" v="889" actId="21"/>
          <ac:grpSpMkLst>
            <pc:docMk/>
            <pc:sldMk cId="0" sldId="258"/>
            <ac:grpSpMk id="15" creationId="{00000000-0000-0000-0000-000000000000}"/>
          </ac:grpSpMkLst>
        </pc:grpChg>
        <pc:grpChg chg="del">
          <ac:chgData name="KUFTINOFF, Nadia (NHS BUCKINGHAMSHIRE, OXFORDSHIRE AND BERKSHIRE WEST ICB - 15A)" userId="c8c7be7f-595f-47c6-8af2-8f3aa41ad90b" providerId="ADAL" clId="{5F965C3E-79A9-4758-9063-3FF5FEFAFE21}" dt="2024-10-17T13:41:48.591" v="889" actId="21"/>
          <ac:grpSpMkLst>
            <pc:docMk/>
            <pc:sldMk cId="0" sldId="258"/>
            <ac:grpSpMk id="18" creationId="{00000000-0000-0000-0000-000000000000}"/>
          </ac:grpSpMkLst>
        </pc:grpChg>
        <pc:grpChg chg="del">
          <ac:chgData name="KUFTINOFF, Nadia (NHS BUCKINGHAMSHIRE, OXFORDSHIRE AND BERKSHIRE WEST ICB - 15A)" userId="c8c7be7f-595f-47c6-8af2-8f3aa41ad90b" providerId="ADAL" clId="{5F965C3E-79A9-4758-9063-3FF5FEFAFE21}" dt="2024-10-17T13:41:48.591" v="889" actId="21"/>
          <ac:grpSpMkLst>
            <pc:docMk/>
            <pc:sldMk cId="0" sldId="258"/>
            <ac:grpSpMk id="22" creationId="{00000000-0000-0000-0000-000000000000}"/>
          </ac:grpSpMkLst>
        </pc:grpChg>
      </pc:sldChg>
      <pc:sldChg chg="delSp del mod">
        <pc:chgData name="KUFTINOFF, Nadia (NHS BUCKINGHAMSHIRE, OXFORDSHIRE AND BERKSHIRE WEST ICB - 15A)" userId="c8c7be7f-595f-47c6-8af2-8f3aa41ad90b" providerId="ADAL" clId="{5F965C3E-79A9-4758-9063-3FF5FEFAFE21}" dt="2024-10-17T13:45:14.692" v="959" actId="47"/>
        <pc:sldMkLst>
          <pc:docMk/>
          <pc:sldMk cId="0" sldId="259"/>
        </pc:sldMkLst>
        <pc:spChg chg="del">
          <ac:chgData name="KUFTINOFF, Nadia (NHS BUCKINGHAMSHIRE, OXFORDSHIRE AND BERKSHIRE WEST ICB - 15A)" userId="c8c7be7f-595f-47c6-8af2-8f3aa41ad90b" providerId="ADAL" clId="{5F965C3E-79A9-4758-9063-3FF5FEFAFE21}" dt="2024-10-17T13:37:12.126" v="845" actId="478"/>
          <ac:spMkLst>
            <pc:docMk/>
            <pc:sldMk cId="0" sldId="259"/>
            <ac:spMk id="2" creationId="{00000000-0000-0000-0000-000000000000}"/>
          </ac:spMkLst>
        </pc:spChg>
      </pc:sldChg>
      <pc:sldChg chg="addSp delSp modSp del mod">
        <pc:chgData name="KUFTINOFF, Nadia (NHS BUCKINGHAMSHIRE, OXFORDSHIRE AND BERKSHIRE WEST ICB - 15A)" userId="c8c7be7f-595f-47c6-8af2-8f3aa41ad90b" providerId="ADAL" clId="{5F965C3E-79A9-4758-9063-3FF5FEFAFE21}" dt="2024-10-17T13:45:16.810" v="960" actId="47"/>
        <pc:sldMkLst>
          <pc:docMk/>
          <pc:sldMk cId="0" sldId="260"/>
        </pc:sldMkLst>
        <pc:spChg chg="del">
          <ac:chgData name="KUFTINOFF, Nadia (NHS BUCKINGHAMSHIRE, OXFORDSHIRE AND BERKSHIRE WEST ICB - 15A)" userId="c8c7be7f-595f-47c6-8af2-8f3aa41ad90b" providerId="ADAL" clId="{5F965C3E-79A9-4758-9063-3FF5FEFAFE21}" dt="2024-10-17T10:57:29.919" v="523" actId="478"/>
          <ac:spMkLst>
            <pc:docMk/>
            <pc:sldMk cId="0" sldId="260"/>
            <ac:spMk id="7" creationId="{00000000-0000-0000-0000-000000000000}"/>
          </ac:spMkLst>
        </pc:spChg>
        <pc:picChg chg="add mod">
          <ac:chgData name="KUFTINOFF, Nadia (NHS BUCKINGHAMSHIRE, OXFORDSHIRE AND BERKSHIRE WEST ICB - 15A)" userId="c8c7be7f-595f-47c6-8af2-8f3aa41ad90b" providerId="ADAL" clId="{5F965C3E-79A9-4758-9063-3FF5FEFAFE21}" dt="2024-10-17T10:57:39.074" v="526" actId="1076"/>
          <ac:picMkLst>
            <pc:docMk/>
            <pc:sldMk cId="0" sldId="260"/>
            <ac:picMk id="15" creationId="{FDB0BFC8-19C9-237F-26E1-B41F329115D0}"/>
          </ac:picMkLst>
        </pc:picChg>
      </pc:sldChg>
      <pc:sldChg chg="delSp del mod">
        <pc:chgData name="KUFTINOFF, Nadia (NHS BUCKINGHAMSHIRE, OXFORDSHIRE AND BERKSHIRE WEST ICB - 15A)" userId="c8c7be7f-595f-47c6-8af2-8f3aa41ad90b" providerId="ADAL" clId="{5F965C3E-79A9-4758-9063-3FF5FEFAFE21}" dt="2024-10-17T13:45:18.025" v="961" actId="47"/>
        <pc:sldMkLst>
          <pc:docMk/>
          <pc:sldMk cId="0" sldId="261"/>
        </pc:sldMkLst>
        <pc:spChg chg="del">
          <ac:chgData name="KUFTINOFF, Nadia (NHS BUCKINGHAMSHIRE, OXFORDSHIRE AND BERKSHIRE WEST ICB - 15A)" userId="c8c7be7f-595f-47c6-8af2-8f3aa41ad90b" providerId="ADAL" clId="{5F965C3E-79A9-4758-9063-3FF5FEFAFE21}" dt="2024-10-17T13:37:34.551" v="849" actId="478"/>
          <ac:spMkLst>
            <pc:docMk/>
            <pc:sldMk cId="0" sldId="261"/>
            <ac:spMk id="2" creationId="{00000000-0000-0000-0000-000000000000}"/>
          </ac:spMkLst>
        </pc:spChg>
      </pc:sldChg>
      <pc:sldChg chg="del">
        <pc:chgData name="KUFTINOFF, Nadia (NHS BUCKINGHAMSHIRE, OXFORDSHIRE AND BERKSHIRE WEST ICB - 15A)" userId="c8c7be7f-595f-47c6-8af2-8f3aa41ad90b" providerId="ADAL" clId="{5F965C3E-79A9-4758-9063-3FF5FEFAFE21}" dt="2024-10-17T13:45:19.399" v="962" actId="47"/>
        <pc:sldMkLst>
          <pc:docMk/>
          <pc:sldMk cId="0" sldId="262"/>
        </pc:sldMkLst>
      </pc:sldChg>
      <pc:sldChg chg="del">
        <pc:chgData name="KUFTINOFF, Nadia (NHS BUCKINGHAMSHIRE, OXFORDSHIRE AND BERKSHIRE WEST ICB - 15A)" userId="c8c7be7f-595f-47c6-8af2-8f3aa41ad90b" providerId="ADAL" clId="{5F965C3E-79A9-4758-9063-3FF5FEFAFE21}" dt="2024-10-17T13:45:20.824" v="963" actId="47"/>
        <pc:sldMkLst>
          <pc:docMk/>
          <pc:sldMk cId="0" sldId="263"/>
        </pc:sldMkLst>
      </pc:sldChg>
      <pc:sldChg chg="addSp delSp modSp add mod ord setBg">
        <pc:chgData name="KUFTINOFF, Nadia (NHS BUCKINGHAMSHIRE, OXFORDSHIRE AND BERKSHIRE WEST ICB - 15A)" userId="c8c7be7f-595f-47c6-8af2-8f3aa41ad90b" providerId="ADAL" clId="{5F965C3E-79A9-4758-9063-3FF5FEFAFE21}" dt="2024-10-17T21:33:56.146" v="1523" actId="1076"/>
        <pc:sldMkLst>
          <pc:docMk/>
          <pc:sldMk cId="2882170790" sldId="264"/>
        </pc:sldMkLst>
        <pc:spChg chg="add del mod">
          <ac:chgData name="KUFTINOFF, Nadia (NHS BUCKINGHAMSHIRE, OXFORDSHIRE AND BERKSHIRE WEST ICB - 15A)" userId="c8c7be7f-595f-47c6-8af2-8f3aa41ad90b" providerId="ADAL" clId="{5F965C3E-79A9-4758-9063-3FF5FEFAFE21}" dt="2024-10-17T10:51:36.015" v="485" actId="478"/>
          <ac:spMkLst>
            <pc:docMk/>
            <pc:sldMk cId="2882170790" sldId="264"/>
            <ac:spMk id="2" creationId="{00000000-0000-0000-0000-000000000000}"/>
          </ac:spMkLst>
        </pc:spChg>
        <pc:spChg chg="del">
          <ac:chgData name="KUFTINOFF, Nadia (NHS BUCKINGHAMSHIRE, OXFORDSHIRE AND BERKSHIRE WEST ICB - 15A)" userId="c8c7be7f-595f-47c6-8af2-8f3aa41ad90b" providerId="ADAL" clId="{5F965C3E-79A9-4758-9063-3FF5FEFAFE21}" dt="2024-10-17T10:46:46.563" v="143" actId="478"/>
          <ac:spMkLst>
            <pc:docMk/>
            <pc:sldMk cId="2882170790" sldId="264"/>
            <ac:spMk id="3" creationId="{00000000-0000-0000-0000-000000000000}"/>
          </ac:spMkLst>
        </pc:spChg>
        <pc:spChg chg="del">
          <ac:chgData name="KUFTINOFF, Nadia (NHS BUCKINGHAMSHIRE, OXFORDSHIRE AND BERKSHIRE WEST ICB - 15A)" userId="c8c7be7f-595f-47c6-8af2-8f3aa41ad90b" providerId="ADAL" clId="{5F965C3E-79A9-4758-9063-3FF5FEFAFE21}" dt="2024-10-17T10:46:44.455" v="141" actId="478"/>
          <ac:spMkLst>
            <pc:docMk/>
            <pc:sldMk cId="2882170790" sldId="264"/>
            <ac:spMk id="4" creationId="{00000000-0000-0000-0000-000000000000}"/>
          </ac:spMkLst>
        </pc:spChg>
        <pc:spChg chg="del mod">
          <ac:chgData name="KUFTINOFF, Nadia (NHS BUCKINGHAMSHIRE, OXFORDSHIRE AND BERKSHIRE WEST ICB - 15A)" userId="c8c7be7f-595f-47c6-8af2-8f3aa41ad90b" providerId="ADAL" clId="{5F965C3E-79A9-4758-9063-3FF5FEFAFE21}" dt="2024-10-17T10:53:42.483" v="506" actId="478"/>
          <ac:spMkLst>
            <pc:docMk/>
            <pc:sldMk cId="2882170790" sldId="264"/>
            <ac:spMk id="5" creationId="{00000000-0000-0000-0000-000000000000}"/>
          </ac:spMkLst>
        </pc:spChg>
        <pc:spChg chg="del">
          <ac:chgData name="KUFTINOFF, Nadia (NHS BUCKINGHAMSHIRE, OXFORDSHIRE AND BERKSHIRE WEST ICB - 15A)" userId="c8c7be7f-595f-47c6-8af2-8f3aa41ad90b" providerId="ADAL" clId="{5F965C3E-79A9-4758-9063-3FF5FEFAFE21}" dt="2024-10-17T10:46:42.510" v="139" actId="478"/>
          <ac:spMkLst>
            <pc:docMk/>
            <pc:sldMk cId="2882170790" sldId="264"/>
            <ac:spMk id="6" creationId="{00000000-0000-0000-0000-000000000000}"/>
          </ac:spMkLst>
        </pc:spChg>
        <pc:spChg chg="del">
          <ac:chgData name="KUFTINOFF, Nadia (NHS BUCKINGHAMSHIRE, OXFORDSHIRE AND BERKSHIRE WEST ICB - 15A)" userId="c8c7be7f-595f-47c6-8af2-8f3aa41ad90b" providerId="ADAL" clId="{5F965C3E-79A9-4758-9063-3FF5FEFAFE21}" dt="2024-10-17T10:45:57.861" v="128" actId="478"/>
          <ac:spMkLst>
            <pc:docMk/>
            <pc:sldMk cId="2882170790" sldId="264"/>
            <ac:spMk id="7" creationId="{00000000-0000-0000-0000-000000000000}"/>
          </ac:spMkLst>
        </pc:spChg>
        <pc:spChg chg="mod">
          <ac:chgData name="KUFTINOFF, Nadia (NHS BUCKINGHAMSHIRE, OXFORDSHIRE AND BERKSHIRE WEST ICB - 15A)" userId="c8c7be7f-595f-47c6-8af2-8f3aa41ad90b" providerId="ADAL" clId="{5F965C3E-79A9-4758-9063-3FF5FEFAFE21}" dt="2024-10-17T21:33:56.146" v="1523" actId="1076"/>
          <ac:spMkLst>
            <pc:docMk/>
            <pc:sldMk cId="2882170790" sldId="264"/>
            <ac:spMk id="8" creationId="{00000000-0000-0000-0000-000000000000}"/>
          </ac:spMkLst>
        </pc:spChg>
        <pc:spChg chg="del">
          <ac:chgData name="KUFTINOFF, Nadia (NHS BUCKINGHAMSHIRE, OXFORDSHIRE AND BERKSHIRE WEST ICB - 15A)" userId="c8c7be7f-595f-47c6-8af2-8f3aa41ad90b" providerId="ADAL" clId="{5F965C3E-79A9-4758-9063-3FF5FEFAFE21}" dt="2024-10-17T10:46:43.196" v="140" actId="478"/>
          <ac:spMkLst>
            <pc:docMk/>
            <pc:sldMk cId="2882170790" sldId="264"/>
            <ac:spMk id="9" creationId="{00000000-0000-0000-0000-000000000000}"/>
          </ac:spMkLst>
        </pc:spChg>
        <pc:spChg chg="del">
          <ac:chgData name="KUFTINOFF, Nadia (NHS BUCKINGHAMSHIRE, OXFORDSHIRE AND BERKSHIRE WEST ICB - 15A)" userId="c8c7be7f-595f-47c6-8af2-8f3aa41ad90b" providerId="ADAL" clId="{5F965C3E-79A9-4758-9063-3FF5FEFAFE21}" dt="2024-10-17T10:46:16.449" v="132" actId="478"/>
          <ac:spMkLst>
            <pc:docMk/>
            <pc:sldMk cId="2882170790" sldId="264"/>
            <ac:spMk id="10" creationId="{00000000-0000-0000-0000-000000000000}"/>
          </ac:spMkLst>
        </pc:spChg>
        <pc:spChg chg="del">
          <ac:chgData name="KUFTINOFF, Nadia (NHS BUCKINGHAMSHIRE, OXFORDSHIRE AND BERKSHIRE WEST ICB - 15A)" userId="c8c7be7f-595f-47c6-8af2-8f3aa41ad90b" providerId="ADAL" clId="{5F965C3E-79A9-4758-9063-3FF5FEFAFE21}" dt="2024-10-17T10:46:49.721" v="144" actId="478"/>
          <ac:spMkLst>
            <pc:docMk/>
            <pc:sldMk cId="2882170790" sldId="264"/>
            <ac:spMk id="11" creationId="{00000000-0000-0000-0000-000000000000}"/>
          </ac:spMkLst>
        </pc:spChg>
        <pc:spChg chg="del">
          <ac:chgData name="KUFTINOFF, Nadia (NHS BUCKINGHAMSHIRE, OXFORDSHIRE AND BERKSHIRE WEST ICB - 15A)" userId="c8c7be7f-595f-47c6-8af2-8f3aa41ad90b" providerId="ADAL" clId="{5F965C3E-79A9-4758-9063-3FF5FEFAFE21}" dt="2024-10-17T10:46:11.406" v="129" actId="478"/>
          <ac:spMkLst>
            <pc:docMk/>
            <pc:sldMk cId="2882170790" sldId="264"/>
            <ac:spMk id="12" creationId="{00000000-0000-0000-0000-000000000000}"/>
          </ac:spMkLst>
        </pc:spChg>
        <pc:spChg chg="del mod">
          <ac:chgData name="KUFTINOFF, Nadia (NHS BUCKINGHAMSHIRE, OXFORDSHIRE AND BERKSHIRE WEST ICB - 15A)" userId="c8c7be7f-595f-47c6-8af2-8f3aa41ad90b" providerId="ADAL" clId="{5F965C3E-79A9-4758-9063-3FF5FEFAFE21}" dt="2024-10-17T10:46:34.432" v="137" actId="478"/>
          <ac:spMkLst>
            <pc:docMk/>
            <pc:sldMk cId="2882170790" sldId="264"/>
            <ac:spMk id="13" creationId="{00000000-0000-0000-0000-000000000000}"/>
          </ac:spMkLst>
        </pc:spChg>
        <pc:spChg chg="del">
          <ac:chgData name="KUFTINOFF, Nadia (NHS BUCKINGHAMSHIRE, OXFORDSHIRE AND BERKSHIRE WEST ICB - 15A)" userId="c8c7be7f-595f-47c6-8af2-8f3aa41ad90b" providerId="ADAL" clId="{5F965C3E-79A9-4758-9063-3FF5FEFAFE21}" dt="2024-10-17T10:46:45.703" v="142" actId="478"/>
          <ac:spMkLst>
            <pc:docMk/>
            <pc:sldMk cId="2882170790" sldId="264"/>
            <ac:spMk id="14" creationId="{00000000-0000-0000-0000-000000000000}"/>
          </ac:spMkLst>
        </pc:spChg>
        <pc:spChg chg="del">
          <ac:chgData name="KUFTINOFF, Nadia (NHS BUCKINGHAMSHIRE, OXFORDSHIRE AND BERKSHIRE WEST ICB - 15A)" userId="c8c7be7f-595f-47c6-8af2-8f3aa41ad90b" providerId="ADAL" clId="{5F965C3E-79A9-4758-9063-3FF5FEFAFE21}" dt="2024-10-17T10:46:39.638" v="138" actId="478"/>
          <ac:spMkLst>
            <pc:docMk/>
            <pc:sldMk cId="2882170790" sldId="264"/>
            <ac:spMk id="15" creationId="{00000000-0000-0000-0000-000000000000}"/>
          </ac:spMkLst>
        </pc:spChg>
        <pc:spChg chg="del">
          <ac:chgData name="KUFTINOFF, Nadia (NHS BUCKINGHAMSHIRE, OXFORDSHIRE AND BERKSHIRE WEST ICB - 15A)" userId="c8c7be7f-595f-47c6-8af2-8f3aa41ad90b" providerId="ADAL" clId="{5F965C3E-79A9-4758-9063-3FF5FEFAFE21}" dt="2024-10-17T10:46:23.681" v="133" actId="478"/>
          <ac:spMkLst>
            <pc:docMk/>
            <pc:sldMk cId="2882170790" sldId="264"/>
            <ac:spMk id="16" creationId="{00000000-0000-0000-0000-000000000000}"/>
          </ac:spMkLst>
        </pc:spChg>
        <pc:spChg chg="mod">
          <ac:chgData name="KUFTINOFF, Nadia (NHS BUCKINGHAMSHIRE, OXFORDSHIRE AND BERKSHIRE WEST ICB - 15A)" userId="c8c7be7f-595f-47c6-8af2-8f3aa41ad90b" providerId="ADAL" clId="{5F965C3E-79A9-4758-9063-3FF5FEFAFE21}" dt="2024-10-17T21:33:52.895" v="1522" actId="1076"/>
          <ac:spMkLst>
            <pc:docMk/>
            <pc:sldMk cId="2882170790" sldId="264"/>
            <ac:spMk id="17" creationId="{00000000-0000-0000-0000-000000000000}"/>
          </ac:spMkLst>
        </pc:spChg>
        <pc:spChg chg="del">
          <ac:chgData name="KUFTINOFF, Nadia (NHS BUCKINGHAMSHIRE, OXFORDSHIRE AND BERKSHIRE WEST ICB - 15A)" userId="c8c7be7f-595f-47c6-8af2-8f3aa41ad90b" providerId="ADAL" clId="{5F965C3E-79A9-4758-9063-3FF5FEFAFE21}" dt="2024-10-17T10:47:04.013" v="157" actId="478"/>
          <ac:spMkLst>
            <pc:docMk/>
            <pc:sldMk cId="2882170790" sldId="264"/>
            <ac:spMk id="18" creationId="{00000000-0000-0000-0000-000000000000}"/>
          </ac:spMkLst>
        </pc:spChg>
        <pc:spChg chg="del mod">
          <ac:chgData name="KUFTINOFF, Nadia (NHS BUCKINGHAMSHIRE, OXFORDSHIRE AND BERKSHIRE WEST ICB - 15A)" userId="c8c7be7f-595f-47c6-8af2-8f3aa41ad90b" providerId="ADAL" clId="{5F965C3E-79A9-4758-9063-3FF5FEFAFE21}" dt="2024-10-17T10:53:43.654" v="507" actId="478"/>
          <ac:spMkLst>
            <pc:docMk/>
            <pc:sldMk cId="2882170790" sldId="264"/>
            <ac:spMk id="19" creationId="{00000000-0000-0000-0000-000000000000}"/>
          </ac:spMkLst>
        </pc:spChg>
        <pc:picChg chg="del">
          <ac:chgData name="KUFTINOFF, Nadia (NHS BUCKINGHAMSHIRE, OXFORDSHIRE AND BERKSHIRE WEST ICB - 15A)" userId="c8c7be7f-595f-47c6-8af2-8f3aa41ad90b" providerId="ADAL" clId="{5F965C3E-79A9-4758-9063-3FF5FEFAFE21}" dt="2024-10-17T10:46:51.047" v="145" actId="478"/>
          <ac:picMkLst>
            <pc:docMk/>
            <pc:sldMk cId="2882170790" sldId="264"/>
            <ac:picMk id="21" creationId="{4CDDDEAB-D90E-88B4-4860-5F04CCF0330B}"/>
          </ac:picMkLst>
        </pc:picChg>
      </pc:sldChg>
      <pc:sldChg chg="add del">
        <pc:chgData name="KUFTINOFF, Nadia (NHS BUCKINGHAMSHIRE, OXFORDSHIRE AND BERKSHIRE WEST ICB - 15A)" userId="c8c7be7f-595f-47c6-8af2-8f3aa41ad90b" providerId="ADAL" clId="{5F965C3E-79A9-4758-9063-3FF5FEFAFE21}" dt="2024-10-17T10:58:52.575" v="528" actId="47"/>
        <pc:sldMkLst>
          <pc:docMk/>
          <pc:sldMk cId="700103946" sldId="265"/>
        </pc:sldMkLst>
      </pc:sldChg>
      <pc:sldChg chg="addSp delSp modSp add del mod">
        <pc:chgData name="KUFTINOFF, Nadia (NHS BUCKINGHAMSHIRE, OXFORDSHIRE AND BERKSHIRE WEST ICB - 15A)" userId="c8c7be7f-595f-47c6-8af2-8f3aa41ad90b" providerId="ADAL" clId="{5F965C3E-79A9-4758-9063-3FF5FEFAFE21}" dt="2024-10-17T11:15:59.574" v="711" actId="47"/>
        <pc:sldMkLst>
          <pc:docMk/>
          <pc:sldMk cId="3413575670" sldId="265"/>
        </pc:sldMkLst>
        <pc:spChg chg="add del mod">
          <ac:chgData name="KUFTINOFF, Nadia (NHS BUCKINGHAMSHIRE, OXFORDSHIRE AND BERKSHIRE WEST ICB - 15A)" userId="c8c7be7f-595f-47c6-8af2-8f3aa41ad90b" providerId="ADAL" clId="{5F965C3E-79A9-4758-9063-3FF5FEFAFE21}" dt="2024-10-17T10:59:40.100" v="538" actId="478"/>
          <ac:spMkLst>
            <pc:docMk/>
            <pc:sldMk cId="3413575670" sldId="265"/>
            <ac:spMk id="4" creationId="{C5075795-5972-BFE8-07A9-47BB4D12C326}"/>
          </ac:spMkLst>
        </pc:spChg>
        <pc:spChg chg="add del mod">
          <ac:chgData name="KUFTINOFF, Nadia (NHS BUCKINGHAMSHIRE, OXFORDSHIRE AND BERKSHIRE WEST ICB - 15A)" userId="c8c7be7f-595f-47c6-8af2-8f3aa41ad90b" providerId="ADAL" clId="{5F965C3E-79A9-4758-9063-3FF5FEFAFE21}" dt="2024-10-17T11:00:01.627" v="541" actId="478"/>
          <ac:spMkLst>
            <pc:docMk/>
            <pc:sldMk cId="3413575670" sldId="265"/>
            <ac:spMk id="6" creationId="{CB7B6026-1D37-5A4C-831A-ACA2ED93DBF2}"/>
          </ac:spMkLst>
        </pc:spChg>
        <pc:spChg chg="del">
          <ac:chgData name="KUFTINOFF, Nadia (NHS BUCKINGHAMSHIRE, OXFORDSHIRE AND BERKSHIRE WEST ICB - 15A)" userId="c8c7be7f-595f-47c6-8af2-8f3aa41ad90b" providerId="ADAL" clId="{5F965C3E-79A9-4758-9063-3FF5FEFAFE21}" dt="2024-10-17T10:59:03.060" v="532" actId="478"/>
          <ac:spMkLst>
            <pc:docMk/>
            <pc:sldMk cId="3413575670" sldId="265"/>
            <ac:spMk id="8" creationId="{00000000-0000-0000-0000-000000000000}"/>
          </ac:spMkLst>
        </pc:spChg>
        <pc:spChg chg="add del mod">
          <ac:chgData name="KUFTINOFF, Nadia (NHS BUCKINGHAMSHIRE, OXFORDSHIRE AND BERKSHIRE WEST ICB - 15A)" userId="c8c7be7f-595f-47c6-8af2-8f3aa41ad90b" providerId="ADAL" clId="{5F965C3E-79A9-4758-9063-3FF5FEFAFE21}" dt="2024-10-17T11:00:01.627" v="541" actId="478"/>
          <ac:spMkLst>
            <pc:docMk/>
            <pc:sldMk cId="3413575670" sldId="265"/>
            <ac:spMk id="10" creationId="{2E8622B3-B2E5-E915-BC69-775BB3AD4B55}"/>
          </ac:spMkLst>
        </pc:spChg>
        <pc:spChg chg="add del mod">
          <ac:chgData name="KUFTINOFF, Nadia (NHS BUCKINGHAMSHIRE, OXFORDSHIRE AND BERKSHIRE WEST ICB - 15A)" userId="c8c7be7f-595f-47c6-8af2-8f3aa41ad90b" providerId="ADAL" clId="{5F965C3E-79A9-4758-9063-3FF5FEFAFE21}" dt="2024-10-17T11:15:41.005" v="707" actId="21"/>
          <ac:spMkLst>
            <pc:docMk/>
            <pc:sldMk cId="3413575670" sldId="265"/>
            <ac:spMk id="12" creationId="{D740FC41-2E5B-756B-60C8-1E19B97DFF7A}"/>
          </ac:spMkLst>
        </pc:spChg>
        <pc:spChg chg="add del mod">
          <ac:chgData name="KUFTINOFF, Nadia (NHS BUCKINGHAMSHIRE, OXFORDSHIRE AND BERKSHIRE WEST ICB - 15A)" userId="c8c7be7f-595f-47c6-8af2-8f3aa41ad90b" providerId="ADAL" clId="{5F965C3E-79A9-4758-9063-3FF5FEFAFE21}" dt="2024-10-17T11:15:41.005" v="707" actId="21"/>
          <ac:spMkLst>
            <pc:docMk/>
            <pc:sldMk cId="3413575670" sldId="265"/>
            <ac:spMk id="15" creationId="{AB1BD4F0-66BE-ECAB-C8DD-D0D37F46FD8D}"/>
          </ac:spMkLst>
        </pc:spChg>
        <pc:spChg chg="del">
          <ac:chgData name="KUFTINOFF, Nadia (NHS BUCKINGHAMSHIRE, OXFORDSHIRE AND BERKSHIRE WEST ICB - 15A)" userId="c8c7be7f-595f-47c6-8af2-8f3aa41ad90b" providerId="ADAL" clId="{5F965C3E-79A9-4758-9063-3FF5FEFAFE21}" dt="2024-10-17T10:59:01.999" v="531" actId="478"/>
          <ac:spMkLst>
            <pc:docMk/>
            <pc:sldMk cId="3413575670" sldId="265"/>
            <ac:spMk id="17" creationId="{00000000-0000-0000-0000-000000000000}"/>
          </ac:spMkLst>
        </pc:spChg>
        <pc:graphicFrameChg chg="add del mod">
          <ac:chgData name="KUFTINOFF, Nadia (NHS BUCKINGHAMSHIRE, OXFORDSHIRE AND BERKSHIRE WEST ICB - 15A)" userId="c8c7be7f-595f-47c6-8af2-8f3aa41ad90b" providerId="ADAL" clId="{5F965C3E-79A9-4758-9063-3FF5FEFAFE21}" dt="2024-10-17T11:00:01.627" v="541" actId="478"/>
          <ac:graphicFrameMkLst>
            <pc:docMk/>
            <pc:sldMk cId="3413575670" sldId="265"/>
            <ac:graphicFrameMk id="7" creationId="{C6E57845-0ADF-E14D-3F1A-DF124A373F8D}"/>
          </ac:graphicFrameMkLst>
        </pc:graphicFrameChg>
        <pc:graphicFrameChg chg="add del mod modGraphic">
          <ac:chgData name="KUFTINOFF, Nadia (NHS BUCKINGHAMSHIRE, OXFORDSHIRE AND BERKSHIRE WEST ICB - 15A)" userId="c8c7be7f-595f-47c6-8af2-8f3aa41ad90b" providerId="ADAL" clId="{5F965C3E-79A9-4758-9063-3FF5FEFAFE21}" dt="2024-10-17T11:15:41.005" v="707" actId="21"/>
          <ac:graphicFrameMkLst>
            <pc:docMk/>
            <pc:sldMk cId="3413575670" sldId="265"/>
            <ac:graphicFrameMk id="13" creationId="{43311904-10C7-95AB-0913-A455A51F585A}"/>
          </ac:graphicFrameMkLst>
        </pc:graphicFrameChg>
        <pc:picChg chg="add del mod">
          <ac:chgData name="KUFTINOFF, Nadia (NHS BUCKINGHAMSHIRE, OXFORDSHIRE AND BERKSHIRE WEST ICB - 15A)" userId="c8c7be7f-595f-47c6-8af2-8f3aa41ad90b" providerId="ADAL" clId="{5F965C3E-79A9-4758-9063-3FF5FEFAFE21}" dt="2024-10-17T10:59:44.904" v="539" actId="478"/>
          <ac:picMkLst>
            <pc:docMk/>
            <pc:sldMk cId="3413575670" sldId="265"/>
            <ac:picMk id="3" creationId="{05047FE7-DD05-B6C9-7117-51FB00E3DCC9}"/>
          </ac:picMkLst>
        </pc:picChg>
        <pc:picChg chg="add del mod">
          <ac:chgData name="KUFTINOFF, Nadia (NHS BUCKINGHAMSHIRE, OXFORDSHIRE AND BERKSHIRE WEST ICB - 15A)" userId="c8c7be7f-595f-47c6-8af2-8f3aa41ad90b" providerId="ADAL" clId="{5F965C3E-79A9-4758-9063-3FF5FEFAFE21}" dt="2024-10-17T11:00:01.627" v="541" actId="478"/>
          <ac:picMkLst>
            <pc:docMk/>
            <pc:sldMk cId="3413575670" sldId="265"/>
            <ac:picMk id="5" creationId="{57B392F0-D441-9406-C122-5FDB69CBCB5F}"/>
          </ac:picMkLst>
        </pc:picChg>
        <pc:picChg chg="add del mod">
          <ac:chgData name="KUFTINOFF, Nadia (NHS BUCKINGHAMSHIRE, OXFORDSHIRE AND BERKSHIRE WEST ICB - 15A)" userId="c8c7be7f-595f-47c6-8af2-8f3aa41ad90b" providerId="ADAL" clId="{5F965C3E-79A9-4758-9063-3FF5FEFAFE21}" dt="2024-10-17T11:00:01.627" v="541" actId="478"/>
          <ac:picMkLst>
            <pc:docMk/>
            <pc:sldMk cId="3413575670" sldId="265"/>
            <ac:picMk id="9" creationId="{B63EBEFC-7564-361E-2CB1-B185737E625E}"/>
          </ac:picMkLst>
        </pc:picChg>
        <pc:picChg chg="add del mod">
          <ac:chgData name="KUFTINOFF, Nadia (NHS BUCKINGHAMSHIRE, OXFORDSHIRE AND BERKSHIRE WEST ICB - 15A)" userId="c8c7be7f-595f-47c6-8af2-8f3aa41ad90b" providerId="ADAL" clId="{5F965C3E-79A9-4758-9063-3FF5FEFAFE21}" dt="2024-10-17T11:00:08.772" v="543" actId="478"/>
          <ac:picMkLst>
            <pc:docMk/>
            <pc:sldMk cId="3413575670" sldId="265"/>
            <ac:picMk id="11" creationId="{B0ED59BF-F1A5-11A3-791B-DA84AE17F3D6}"/>
          </ac:picMkLst>
        </pc:picChg>
        <pc:picChg chg="add del mod">
          <ac:chgData name="KUFTINOFF, Nadia (NHS BUCKINGHAMSHIRE, OXFORDSHIRE AND BERKSHIRE WEST ICB - 15A)" userId="c8c7be7f-595f-47c6-8af2-8f3aa41ad90b" providerId="ADAL" clId="{5F965C3E-79A9-4758-9063-3FF5FEFAFE21}" dt="2024-10-17T11:15:41.005" v="707" actId="21"/>
          <ac:picMkLst>
            <pc:docMk/>
            <pc:sldMk cId="3413575670" sldId="265"/>
            <ac:picMk id="14" creationId="{74E9DAFA-6759-F21B-EAC7-262F464F4000}"/>
          </ac:picMkLst>
        </pc:picChg>
      </pc:sldChg>
      <pc:sldChg chg="addSp delSp modSp add del mod">
        <pc:chgData name="KUFTINOFF, Nadia (NHS BUCKINGHAMSHIRE, OXFORDSHIRE AND BERKSHIRE WEST ICB - 15A)" userId="c8c7be7f-595f-47c6-8af2-8f3aa41ad90b" providerId="ADAL" clId="{5F965C3E-79A9-4758-9063-3FF5FEFAFE21}" dt="2024-10-17T11:16:13.291" v="714" actId="47"/>
        <pc:sldMkLst>
          <pc:docMk/>
          <pc:sldMk cId="988291952" sldId="266"/>
        </pc:sldMkLst>
        <pc:spChg chg="add del mod">
          <ac:chgData name="KUFTINOFF, Nadia (NHS BUCKINGHAMSHIRE, OXFORDSHIRE AND BERKSHIRE WEST ICB - 15A)" userId="c8c7be7f-595f-47c6-8af2-8f3aa41ad90b" providerId="ADAL" clId="{5F965C3E-79A9-4758-9063-3FF5FEFAFE21}" dt="2024-10-17T11:03:33.737" v="602" actId="478"/>
          <ac:spMkLst>
            <pc:docMk/>
            <pc:sldMk cId="988291952" sldId="266"/>
            <ac:spMk id="3" creationId="{FEC9FA81-7349-93DB-952D-BF8190E8F6CF}"/>
          </ac:spMkLst>
        </pc:spChg>
        <pc:spChg chg="add del mod">
          <ac:chgData name="KUFTINOFF, Nadia (NHS BUCKINGHAMSHIRE, OXFORDSHIRE AND BERKSHIRE WEST ICB - 15A)" userId="c8c7be7f-595f-47c6-8af2-8f3aa41ad90b" providerId="ADAL" clId="{5F965C3E-79A9-4758-9063-3FF5FEFAFE21}" dt="2024-10-17T11:16:06.121" v="712" actId="21"/>
          <ac:spMkLst>
            <pc:docMk/>
            <pc:sldMk cId="988291952" sldId="266"/>
            <ac:spMk id="5" creationId="{F67F4BA1-9C3B-A345-8507-416D221E1C25}"/>
          </ac:spMkLst>
        </pc:spChg>
        <pc:spChg chg="del">
          <ac:chgData name="KUFTINOFF, Nadia (NHS BUCKINGHAMSHIRE, OXFORDSHIRE AND BERKSHIRE WEST ICB - 15A)" userId="c8c7be7f-595f-47c6-8af2-8f3aa41ad90b" providerId="ADAL" clId="{5F965C3E-79A9-4758-9063-3FF5FEFAFE21}" dt="2024-10-17T11:02:49.178" v="599" actId="478"/>
          <ac:spMkLst>
            <pc:docMk/>
            <pc:sldMk cId="988291952" sldId="266"/>
            <ac:spMk id="8" creationId="{00000000-0000-0000-0000-000000000000}"/>
          </ac:spMkLst>
        </pc:spChg>
        <pc:spChg chg="del">
          <ac:chgData name="KUFTINOFF, Nadia (NHS BUCKINGHAMSHIRE, OXFORDSHIRE AND BERKSHIRE WEST ICB - 15A)" userId="c8c7be7f-595f-47c6-8af2-8f3aa41ad90b" providerId="ADAL" clId="{5F965C3E-79A9-4758-9063-3FF5FEFAFE21}" dt="2024-10-17T11:02:48.312" v="598" actId="478"/>
          <ac:spMkLst>
            <pc:docMk/>
            <pc:sldMk cId="988291952" sldId="266"/>
            <ac:spMk id="17" creationId="{00000000-0000-0000-0000-000000000000}"/>
          </ac:spMkLst>
        </pc:spChg>
        <pc:picChg chg="add del mod">
          <ac:chgData name="KUFTINOFF, Nadia (NHS BUCKINGHAMSHIRE, OXFORDSHIRE AND BERKSHIRE WEST ICB - 15A)" userId="c8c7be7f-595f-47c6-8af2-8f3aa41ad90b" providerId="ADAL" clId="{5F965C3E-79A9-4758-9063-3FF5FEFAFE21}" dt="2024-10-17T11:03:31.502" v="601" actId="478"/>
          <ac:picMkLst>
            <pc:docMk/>
            <pc:sldMk cId="988291952" sldId="266"/>
            <ac:picMk id="2" creationId="{78565987-4308-C52C-A117-51E09A99A470}"/>
          </ac:picMkLst>
        </pc:picChg>
        <pc:picChg chg="add del mod">
          <ac:chgData name="KUFTINOFF, Nadia (NHS BUCKINGHAMSHIRE, OXFORDSHIRE AND BERKSHIRE WEST ICB - 15A)" userId="c8c7be7f-595f-47c6-8af2-8f3aa41ad90b" providerId="ADAL" clId="{5F965C3E-79A9-4758-9063-3FF5FEFAFE21}" dt="2024-10-17T11:16:06.121" v="712" actId="21"/>
          <ac:picMkLst>
            <pc:docMk/>
            <pc:sldMk cId="988291952" sldId="266"/>
            <ac:picMk id="4" creationId="{826BEFB9-E4C2-77CD-5685-0B6CEF5AB360}"/>
          </ac:picMkLst>
        </pc:picChg>
        <pc:picChg chg="add del mod">
          <ac:chgData name="KUFTINOFF, Nadia (NHS BUCKINGHAMSHIRE, OXFORDSHIRE AND BERKSHIRE WEST ICB - 15A)" userId="c8c7be7f-595f-47c6-8af2-8f3aa41ad90b" providerId="ADAL" clId="{5F965C3E-79A9-4758-9063-3FF5FEFAFE21}" dt="2024-10-17T11:16:06.121" v="712" actId="21"/>
          <ac:picMkLst>
            <pc:docMk/>
            <pc:sldMk cId="988291952" sldId="266"/>
            <ac:picMk id="6" creationId="{63B0D4BD-0FDA-3787-020D-F8F647C9CC2C}"/>
          </ac:picMkLst>
        </pc:picChg>
      </pc:sldChg>
      <pc:sldChg chg="addSp delSp modSp add del mod">
        <pc:chgData name="KUFTINOFF, Nadia (NHS BUCKINGHAMSHIRE, OXFORDSHIRE AND BERKSHIRE WEST ICB - 15A)" userId="c8c7be7f-595f-47c6-8af2-8f3aa41ad90b" providerId="ADAL" clId="{5F965C3E-79A9-4758-9063-3FF5FEFAFE21}" dt="2024-10-17T11:16:28.702" v="718" actId="47"/>
        <pc:sldMkLst>
          <pc:docMk/>
          <pc:sldMk cId="1696278829" sldId="267"/>
        </pc:sldMkLst>
        <pc:spChg chg="add del mod">
          <ac:chgData name="KUFTINOFF, Nadia (NHS BUCKINGHAMSHIRE, OXFORDSHIRE AND BERKSHIRE WEST ICB - 15A)" userId="c8c7be7f-595f-47c6-8af2-8f3aa41ad90b" providerId="ADAL" clId="{5F965C3E-79A9-4758-9063-3FF5FEFAFE21}" dt="2024-10-17T11:16:22.133" v="716" actId="21"/>
          <ac:spMkLst>
            <pc:docMk/>
            <pc:sldMk cId="1696278829" sldId="267"/>
            <ac:spMk id="3" creationId="{DED55B15-4719-B3AC-6970-138658A6EE53}"/>
          </ac:spMkLst>
        </pc:spChg>
        <pc:spChg chg="del">
          <ac:chgData name="KUFTINOFF, Nadia (NHS BUCKINGHAMSHIRE, OXFORDSHIRE AND BERKSHIRE WEST ICB - 15A)" userId="c8c7be7f-595f-47c6-8af2-8f3aa41ad90b" providerId="ADAL" clId="{5F965C3E-79A9-4758-9063-3FF5FEFAFE21}" dt="2024-10-17T11:04:31.143" v="612" actId="478"/>
          <ac:spMkLst>
            <pc:docMk/>
            <pc:sldMk cId="1696278829" sldId="267"/>
            <ac:spMk id="5" creationId="{F67F4BA1-9C3B-A345-8507-416D221E1C25}"/>
          </ac:spMkLst>
        </pc:spChg>
        <pc:spChg chg="add del mod">
          <ac:chgData name="KUFTINOFF, Nadia (NHS BUCKINGHAMSHIRE, OXFORDSHIRE AND BERKSHIRE WEST ICB - 15A)" userId="c8c7be7f-595f-47c6-8af2-8f3aa41ad90b" providerId="ADAL" clId="{5F965C3E-79A9-4758-9063-3FF5FEFAFE21}" dt="2024-10-17T11:16:22.133" v="716" actId="21"/>
          <ac:spMkLst>
            <pc:docMk/>
            <pc:sldMk cId="1696278829" sldId="267"/>
            <ac:spMk id="7" creationId="{BCAA0F48-8063-547F-D815-71046ACA26DE}"/>
          </ac:spMkLst>
        </pc:spChg>
        <pc:spChg chg="add del mod">
          <ac:chgData name="KUFTINOFF, Nadia (NHS BUCKINGHAMSHIRE, OXFORDSHIRE AND BERKSHIRE WEST ICB - 15A)" userId="c8c7be7f-595f-47c6-8af2-8f3aa41ad90b" providerId="ADAL" clId="{5F965C3E-79A9-4758-9063-3FF5FEFAFE21}" dt="2024-10-17T11:16:22.133" v="716" actId="21"/>
          <ac:spMkLst>
            <pc:docMk/>
            <pc:sldMk cId="1696278829" sldId="267"/>
            <ac:spMk id="10" creationId="{74893F9F-81C6-084E-F461-CF00CF97C09B}"/>
          </ac:spMkLst>
        </pc:spChg>
        <pc:spChg chg="add del mod">
          <ac:chgData name="KUFTINOFF, Nadia (NHS BUCKINGHAMSHIRE, OXFORDSHIRE AND BERKSHIRE WEST ICB - 15A)" userId="c8c7be7f-595f-47c6-8af2-8f3aa41ad90b" providerId="ADAL" clId="{5F965C3E-79A9-4758-9063-3FF5FEFAFE21}" dt="2024-10-17T11:16:22.133" v="716" actId="21"/>
          <ac:spMkLst>
            <pc:docMk/>
            <pc:sldMk cId="1696278829" sldId="267"/>
            <ac:spMk id="11" creationId="{D52E2553-CE2A-752E-093B-842C846CADB0}"/>
          </ac:spMkLst>
        </pc:spChg>
        <pc:spChg chg="add del mod">
          <ac:chgData name="KUFTINOFF, Nadia (NHS BUCKINGHAMSHIRE, OXFORDSHIRE AND BERKSHIRE WEST ICB - 15A)" userId="c8c7be7f-595f-47c6-8af2-8f3aa41ad90b" providerId="ADAL" clId="{5F965C3E-79A9-4758-9063-3FF5FEFAFE21}" dt="2024-10-17T11:16:22.133" v="716" actId="21"/>
          <ac:spMkLst>
            <pc:docMk/>
            <pc:sldMk cId="1696278829" sldId="267"/>
            <ac:spMk id="12" creationId="{F18D253D-2856-6839-A63C-619142F02DAE}"/>
          </ac:spMkLst>
        </pc:spChg>
        <pc:picChg chg="add del mod">
          <ac:chgData name="KUFTINOFF, Nadia (NHS BUCKINGHAMSHIRE, OXFORDSHIRE AND BERKSHIRE WEST ICB - 15A)" userId="c8c7be7f-595f-47c6-8af2-8f3aa41ad90b" providerId="ADAL" clId="{5F965C3E-79A9-4758-9063-3FF5FEFAFE21}" dt="2024-10-17T11:05:00.143" v="616" actId="478"/>
          <ac:picMkLst>
            <pc:docMk/>
            <pc:sldMk cId="1696278829" sldId="267"/>
            <ac:picMk id="2" creationId="{C832A9BF-4021-41B9-86FF-3BFEE85ABB77}"/>
          </ac:picMkLst>
        </pc:picChg>
        <pc:picChg chg="del">
          <ac:chgData name="KUFTINOFF, Nadia (NHS BUCKINGHAMSHIRE, OXFORDSHIRE AND BERKSHIRE WEST ICB - 15A)" userId="c8c7be7f-595f-47c6-8af2-8f3aa41ad90b" providerId="ADAL" clId="{5F965C3E-79A9-4758-9063-3FF5FEFAFE21}" dt="2024-10-17T11:04:32.730" v="613" actId="478"/>
          <ac:picMkLst>
            <pc:docMk/>
            <pc:sldMk cId="1696278829" sldId="267"/>
            <ac:picMk id="4" creationId="{826BEFB9-E4C2-77CD-5685-0B6CEF5AB360}"/>
          </ac:picMkLst>
        </pc:picChg>
        <pc:picChg chg="del">
          <ac:chgData name="KUFTINOFF, Nadia (NHS BUCKINGHAMSHIRE, OXFORDSHIRE AND BERKSHIRE WEST ICB - 15A)" userId="c8c7be7f-595f-47c6-8af2-8f3aa41ad90b" providerId="ADAL" clId="{5F965C3E-79A9-4758-9063-3FF5FEFAFE21}" dt="2024-10-17T11:04:36.520" v="614" actId="478"/>
          <ac:picMkLst>
            <pc:docMk/>
            <pc:sldMk cId="1696278829" sldId="267"/>
            <ac:picMk id="6" creationId="{63B0D4BD-0FDA-3787-020D-F8F647C9CC2C}"/>
          </ac:picMkLst>
        </pc:picChg>
        <pc:picChg chg="add del mod">
          <ac:chgData name="KUFTINOFF, Nadia (NHS BUCKINGHAMSHIRE, OXFORDSHIRE AND BERKSHIRE WEST ICB - 15A)" userId="c8c7be7f-595f-47c6-8af2-8f3aa41ad90b" providerId="ADAL" clId="{5F965C3E-79A9-4758-9063-3FF5FEFAFE21}" dt="2024-10-17T11:16:22.133" v="716" actId="21"/>
          <ac:picMkLst>
            <pc:docMk/>
            <pc:sldMk cId="1696278829" sldId="267"/>
            <ac:picMk id="8" creationId="{A77B7D8E-4D0E-7B12-8FA5-1EB9AC5D39D8}"/>
          </ac:picMkLst>
        </pc:picChg>
        <pc:picChg chg="add del mod">
          <ac:chgData name="KUFTINOFF, Nadia (NHS BUCKINGHAMSHIRE, OXFORDSHIRE AND BERKSHIRE WEST ICB - 15A)" userId="c8c7be7f-595f-47c6-8af2-8f3aa41ad90b" providerId="ADAL" clId="{5F965C3E-79A9-4758-9063-3FF5FEFAFE21}" dt="2024-10-17T11:16:22.133" v="716" actId="21"/>
          <ac:picMkLst>
            <pc:docMk/>
            <pc:sldMk cId="1696278829" sldId="267"/>
            <ac:picMk id="9" creationId="{64DBC3BC-30B6-F1E4-6506-575AF66B9464}"/>
          </ac:picMkLst>
        </pc:picChg>
      </pc:sldChg>
      <pc:sldChg chg="addSp delSp modSp add del mod">
        <pc:chgData name="KUFTINOFF, Nadia (NHS BUCKINGHAMSHIRE, OXFORDSHIRE AND BERKSHIRE WEST ICB - 15A)" userId="c8c7be7f-595f-47c6-8af2-8f3aa41ad90b" providerId="ADAL" clId="{5F965C3E-79A9-4758-9063-3FF5FEFAFE21}" dt="2024-10-17T11:16:42.541" v="722" actId="47"/>
        <pc:sldMkLst>
          <pc:docMk/>
          <pc:sldMk cId="783111379" sldId="268"/>
        </pc:sldMkLst>
        <pc:spChg chg="del">
          <ac:chgData name="KUFTINOFF, Nadia (NHS BUCKINGHAMSHIRE, OXFORDSHIRE AND BERKSHIRE WEST ICB - 15A)" userId="c8c7be7f-595f-47c6-8af2-8f3aa41ad90b" providerId="ADAL" clId="{5F965C3E-79A9-4758-9063-3FF5FEFAFE21}" dt="2024-10-17T11:12:14.545" v="654" actId="478"/>
          <ac:spMkLst>
            <pc:docMk/>
            <pc:sldMk cId="783111379" sldId="268"/>
            <ac:spMk id="3" creationId="{DED55B15-4719-B3AC-6970-138658A6EE53}"/>
          </ac:spMkLst>
        </pc:spChg>
        <pc:spChg chg="add del mod">
          <ac:chgData name="KUFTINOFF, Nadia (NHS BUCKINGHAMSHIRE, OXFORDSHIRE AND BERKSHIRE WEST ICB - 15A)" userId="c8c7be7f-595f-47c6-8af2-8f3aa41ad90b" providerId="ADAL" clId="{5F965C3E-79A9-4758-9063-3FF5FEFAFE21}" dt="2024-10-17T11:16:37.324" v="720" actId="21"/>
          <ac:spMkLst>
            <pc:docMk/>
            <pc:sldMk cId="783111379" sldId="268"/>
            <ac:spMk id="4" creationId="{344BC279-9963-87CC-8043-CF8943BFE874}"/>
          </ac:spMkLst>
        </pc:spChg>
        <pc:spChg chg="add del mod">
          <ac:chgData name="KUFTINOFF, Nadia (NHS BUCKINGHAMSHIRE, OXFORDSHIRE AND BERKSHIRE WEST ICB - 15A)" userId="c8c7be7f-595f-47c6-8af2-8f3aa41ad90b" providerId="ADAL" clId="{5F965C3E-79A9-4758-9063-3FF5FEFAFE21}" dt="2024-10-17T11:16:37.324" v="720" actId="21"/>
          <ac:spMkLst>
            <pc:docMk/>
            <pc:sldMk cId="783111379" sldId="268"/>
            <ac:spMk id="5" creationId="{C9EF0495-85B9-161B-C4E4-AFBF1BE5BB26}"/>
          </ac:spMkLst>
        </pc:spChg>
        <pc:spChg chg="add del mod">
          <ac:chgData name="KUFTINOFF, Nadia (NHS BUCKINGHAMSHIRE, OXFORDSHIRE AND BERKSHIRE WEST ICB - 15A)" userId="c8c7be7f-595f-47c6-8af2-8f3aa41ad90b" providerId="ADAL" clId="{5F965C3E-79A9-4758-9063-3FF5FEFAFE21}" dt="2024-10-17T11:16:37.324" v="720" actId="21"/>
          <ac:spMkLst>
            <pc:docMk/>
            <pc:sldMk cId="783111379" sldId="268"/>
            <ac:spMk id="6" creationId="{0F8BDEFB-3EAE-73CC-FF78-52A6B913C695}"/>
          </ac:spMkLst>
        </pc:spChg>
        <pc:spChg chg="del">
          <ac:chgData name="KUFTINOFF, Nadia (NHS BUCKINGHAMSHIRE, OXFORDSHIRE AND BERKSHIRE WEST ICB - 15A)" userId="c8c7be7f-595f-47c6-8af2-8f3aa41ad90b" providerId="ADAL" clId="{5F965C3E-79A9-4758-9063-3FF5FEFAFE21}" dt="2024-10-17T11:12:14.545" v="654" actId="478"/>
          <ac:spMkLst>
            <pc:docMk/>
            <pc:sldMk cId="783111379" sldId="268"/>
            <ac:spMk id="7" creationId="{BCAA0F48-8063-547F-D815-71046ACA26DE}"/>
          </ac:spMkLst>
        </pc:spChg>
        <pc:spChg chg="del">
          <ac:chgData name="KUFTINOFF, Nadia (NHS BUCKINGHAMSHIRE, OXFORDSHIRE AND BERKSHIRE WEST ICB - 15A)" userId="c8c7be7f-595f-47c6-8af2-8f3aa41ad90b" providerId="ADAL" clId="{5F965C3E-79A9-4758-9063-3FF5FEFAFE21}" dt="2024-10-17T11:12:14.545" v="654" actId="478"/>
          <ac:spMkLst>
            <pc:docMk/>
            <pc:sldMk cId="783111379" sldId="268"/>
            <ac:spMk id="10" creationId="{74893F9F-81C6-084E-F461-CF00CF97C09B}"/>
          </ac:spMkLst>
        </pc:spChg>
        <pc:spChg chg="del">
          <ac:chgData name="KUFTINOFF, Nadia (NHS BUCKINGHAMSHIRE, OXFORDSHIRE AND BERKSHIRE WEST ICB - 15A)" userId="c8c7be7f-595f-47c6-8af2-8f3aa41ad90b" providerId="ADAL" clId="{5F965C3E-79A9-4758-9063-3FF5FEFAFE21}" dt="2024-10-17T11:12:14.545" v="654" actId="478"/>
          <ac:spMkLst>
            <pc:docMk/>
            <pc:sldMk cId="783111379" sldId="268"/>
            <ac:spMk id="11" creationId="{D52E2553-CE2A-752E-093B-842C846CADB0}"/>
          </ac:spMkLst>
        </pc:spChg>
        <pc:spChg chg="del">
          <ac:chgData name="KUFTINOFF, Nadia (NHS BUCKINGHAMSHIRE, OXFORDSHIRE AND BERKSHIRE WEST ICB - 15A)" userId="c8c7be7f-595f-47c6-8af2-8f3aa41ad90b" providerId="ADAL" clId="{5F965C3E-79A9-4758-9063-3FF5FEFAFE21}" dt="2024-10-17T11:12:14.545" v="654" actId="478"/>
          <ac:spMkLst>
            <pc:docMk/>
            <pc:sldMk cId="783111379" sldId="268"/>
            <ac:spMk id="12" creationId="{F18D253D-2856-6839-A63C-619142F02DAE}"/>
          </ac:spMkLst>
        </pc:spChg>
        <pc:spChg chg="add del mod">
          <ac:chgData name="KUFTINOFF, Nadia (NHS BUCKINGHAMSHIRE, OXFORDSHIRE AND BERKSHIRE WEST ICB - 15A)" userId="c8c7be7f-595f-47c6-8af2-8f3aa41ad90b" providerId="ADAL" clId="{5F965C3E-79A9-4758-9063-3FF5FEFAFE21}" dt="2024-10-17T11:16:37.324" v="720" actId="21"/>
          <ac:spMkLst>
            <pc:docMk/>
            <pc:sldMk cId="783111379" sldId="268"/>
            <ac:spMk id="13" creationId="{91D6C38B-0DC0-2FD5-9FEB-9329D1D4BD57}"/>
          </ac:spMkLst>
        </pc:spChg>
        <pc:spChg chg="add del mod">
          <ac:chgData name="KUFTINOFF, Nadia (NHS BUCKINGHAMSHIRE, OXFORDSHIRE AND BERKSHIRE WEST ICB - 15A)" userId="c8c7be7f-595f-47c6-8af2-8f3aa41ad90b" providerId="ADAL" clId="{5F965C3E-79A9-4758-9063-3FF5FEFAFE21}" dt="2024-10-17T11:16:37.324" v="720" actId="21"/>
          <ac:spMkLst>
            <pc:docMk/>
            <pc:sldMk cId="783111379" sldId="268"/>
            <ac:spMk id="14" creationId="{2B5FEA73-2388-4CBE-D184-B88414D718BF}"/>
          </ac:spMkLst>
        </pc:spChg>
        <pc:spChg chg="add del mod">
          <ac:chgData name="KUFTINOFF, Nadia (NHS BUCKINGHAMSHIRE, OXFORDSHIRE AND BERKSHIRE WEST ICB - 15A)" userId="c8c7be7f-595f-47c6-8af2-8f3aa41ad90b" providerId="ADAL" clId="{5F965C3E-79A9-4758-9063-3FF5FEFAFE21}" dt="2024-10-17T11:16:37.324" v="720" actId="21"/>
          <ac:spMkLst>
            <pc:docMk/>
            <pc:sldMk cId="783111379" sldId="268"/>
            <ac:spMk id="16" creationId="{8F41B3D4-5B84-CF93-8262-C4E9ED2CAEDC}"/>
          </ac:spMkLst>
        </pc:spChg>
        <pc:picChg chg="add del mod">
          <ac:chgData name="KUFTINOFF, Nadia (NHS BUCKINGHAMSHIRE, OXFORDSHIRE AND BERKSHIRE WEST ICB - 15A)" userId="c8c7be7f-595f-47c6-8af2-8f3aa41ad90b" providerId="ADAL" clId="{5F965C3E-79A9-4758-9063-3FF5FEFAFE21}" dt="2024-10-17T11:12:19.448" v="656" actId="478"/>
          <ac:picMkLst>
            <pc:docMk/>
            <pc:sldMk cId="783111379" sldId="268"/>
            <ac:picMk id="2" creationId="{09D7281F-34B6-9AF3-3AB1-0C8F3A6E4E73}"/>
          </ac:picMkLst>
        </pc:picChg>
        <pc:picChg chg="del">
          <ac:chgData name="KUFTINOFF, Nadia (NHS BUCKINGHAMSHIRE, OXFORDSHIRE AND BERKSHIRE WEST ICB - 15A)" userId="c8c7be7f-595f-47c6-8af2-8f3aa41ad90b" providerId="ADAL" clId="{5F965C3E-79A9-4758-9063-3FF5FEFAFE21}" dt="2024-10-17T11:12:14.545" v="654" actId="478"/>
          <ac:picMkLst>
            <pc:docMk/>
            <pc:sldMk cId="783111379" sldId="268"/>
            <ac:picMk id="8" creationId="{A77B7D8E-4D0E-7B12-8FA5-1EB9AC5D39D8}"/>
          </ac:picMkLst>
        </pc:picChg>
        <pc:picChg chg="del">
          <ac:chgData name="KUFTINOFF, Nadia (NHS BUCKINGHAMSHIRE, OXFORDSHIRE AND BERKSHIRE WEST ICB - 15A)" userId="c8c7be7f-595f-47c6-8af2-8f3aa41ad90b" providerId="ADAL" clId="{5F965C3E-79A9-4758-9063-3FF5FEFAFE21}" dt="2024-10-17T11:12:14.545" v="654" actId="478"/>
          <ac:picMkLst>
            <pc:docMk/>
            <pc:sldMk cId="783111379" sldId="268"/>
            <ac:picMk id="9" creationId="{64DBC3BC-30B6-F1E4-6506-575AF66B9464}"/>
          </ac:picMkLst>
        </pc:picChg>
        <pc:picChg chg="add del mod">
          <ac:chgData name="KUFTINOFF, Nadia (NHS BUCKINGHAMSHIRE, OXFORDSHIRE AND BERKSHIRE WEST ICB - 15A)" userId="c8c7be7f-595f-47c6-8af2-8f3aa41ad90b" providerId="ADAL" clId="{5F965C3E-79A9-4758-9063-3FF5FEFAFE21}" dt="2024-10-17T11:16:37.324" v="720" actId="21"/>
          <ac:picMkLst>
            <pc:docMk/>
            <pc:sldMk cId="783111379" sldId="268"/>
            <ac:picMk id="15" creationId="{879DFCDC-92B0-07CF-3819-1A4E9A6A0C17}"/>
          </ac:picMkLst>
        </pc:picChg>
      </pc:sldChg>
      <pc:sldChg chg="addSp delSp modSp new mod">
        <pc:chgData name="KUFTINOFF, Nadia (NHS BUCKINGHAMSHIRE, OXFORDSHIRE AND BERKSHIRE WEST ICB - 15A)" userId="c8c7be7f-595f-47c6-8af2-8f3aa41ad90b" providerId="ADAL" clId="{5F965C3E-79A9-4758-9063-3FF5FEFAFE21}" dt="2024-10-17T13:32:22.473" v="805" actId="255"/>
        <pc:sldMkLst>
          <pc:docMk/>
          <pc:sldMk cId="3131921165" sldId="269"/>
        </pc:sldMkLst>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2" creationId="{EA962AE4-14CD-9384-C965-5114A6965D1D}"/>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3" creationId="{EFD12CCC-6015-BAFA-0362-258BFBD2EF5A}"/>
          </ac:spMkLst>
        </pc:spChg>
        <pc:spChg chg="add del mod">
          <ac:chgData name="KUFTINOFF, Nadia (NHS BUCKINGHAMSHIRE, OXFORDSHIRE AND BERKSHIRE WEST ICB - 15A)" userId="c8c7be7f-595f-47c6-8af2-8f3aa41ad90b" providerId="ADAL" clId="{5F965C3E-79A9-4758-9063-3FF5FEFAFE21}" dt="2024-10-17T11:14:48.598" v="686" actId="478"/>
          <ac:spMkLst>
            <pc:docMk/>
            <pc:sldMk cId="3131921165" sldId="269"/>
            <ac:spMk id="4" creationId="{83704820-E4C8-5FC4-5484-F56D47965BF8}"/>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5" creationId="{4CE176C1-2933-0121-7215-F6C9C9A46E65}"/>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6" creationId="{B7B86124-BEC2-C237-7287-66A248012E46}"/>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7" creationId="{0D98ED7C-794F-F615-8E79-BEE7F9A1F9F4}"/>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8" creationId="{74DFAC8D-FFFE-AD1E-DB42-BC8B04BA1561}"/>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9" creationId="{CFB0B290-9EC4-9802-4663-A50C98A0111B}"/>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10" creationId="{89EA7CF0-F907-D3C4-2B90-BB060562F24E}"/>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11" creationId="{7CB6BBBE-89F1-1437-F023-9AF59210B372}"/>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12" creationId="{A831A0D3-59D6-A077-662C-CCF7CF51F335}"/>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13" creationId="{59CDE6BF-EE0A-B760-2F77-F9DD840B3511}"/>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14" creationId="{BD762DC9-DC86-84AF-11BA-D6EB02E766D1}"/>
          </ac:spMkLst>
        </pc:spChg>
        <pc:spChg chg="add del mod">
          <ac:chgData name="KUFTINOFF, Nadia (NHS BUCKINGHAMSHIRE, OXFORDSHIRE AND BERKSHIRE WEST ICB - 15A)" userId="c8c7be7f-595f-47c6-8af2-8f3aa41ad90b" providerId="ADAL" clId="{5F965C3E-79A9-4758-9063-3FF5FEFAFE21}" dt="2024-10-17T11:15:04.352" v="705" actId="207"/>
          <ac:spMkLst>
            <pc:docMk/>
            <pc:sldMk cId="3131921165" sldId="269"/>
            <ac:spMk id="15" creationId="{B860273D-6C51-6E05-7192-59BB865BBA1F}"/>
          </ac:spMkLst>
        </pc:spChg>
        <pc:spChg chg="add del mod">
          <ac:chgData name="KUFTINOFF, Nadia (NHS BUCKINGHAMSHIRE, OXFORDSHIRE AND BERKSHIRE WEST ICB - 15A)" userId="c8c7be7f-595f-47c6-8af2-8f3aa41ad90b" providerId="ADAL" clId="{5F965C3E-79A9-4758-9063-3FF5FEFAFE21}" dt="2024-10-17T11:14:44.001" v="684" actId="478"/>
          <ac:spMkLst>
            <pc:docMk/>
            <pc:sldMk cId="3131921165" sldId="269"/>
            <ac:spMk id="16" creationId="{14FEFEA6-3B0A-4185-43E1-99CCB996ECFB}"/>
          </ac:spMkLst>
        </pc:spChg>
        <pc:spChg chg="add del mod">
          <ac:chgData name="KUFTINOFF, Nadia (NHS BUCKINGHAMSHIRE, OXFORDSHIRE AND BERKSHIRE WEST ICB - 15A)" userId="c8c7be7f-595f-47c6-8af2-8f3aa41ad90b" providerId="ADAL" clId="{5F965C3E-79A9-4758-9063-3FF5FEFAFE21}" dt="2024-10-17T11:14:46.412" v="685" actId="478"/>
          <ac:spMkLst>
            <pc:docMk/>
            <pc:sldMk cId="3131921165" sldId="269"/>
            <ac:spMk id="17" creationId="{9AB776D8-4147-82D5-6FC0-8C387446632B}"/>
          </ac:spMkLst>
        </pc:spChg>
        <pc:spChg chg="add del mod">
          <ac:chgData name="KUFTINOFF, Nadia (NHS BUCKINGHAMSHIRE, OXFORDSHIRE AND BERKSHIRE WEST ICB - 15A)" userId="c8c7be7f-595f-47c6-8af2-8f3aa41ad90b" providerId="ADAL" clId="{5F965C3E-79A9-4758-9063-3FF5FEFAFE21}" dt="2024-10-17T11:14:50.116" v="687" actId="478"/>
          <ac:spMkLst>
            <pc:docMk/>
            <pc:sldMk cId="3131921165" sldId="269"/>
            <ac:spMk id="18" creationId="{CF994B50-9EA4-D6CC-7C92-D1C2B8A9C72D}"/>
          </ac:spMkLst>
        </pc:spChg>
        <pc:spChg chg="add mod">
          <ac:chgData name="KUFTINOFF, Nadia (NHS BUCKINGHAMSHIRE, OXFORDSHIRE AND BERKSHIRE WEST ICB - 15A)" userId="c8c7be7f-595f-47c6-8af2-8f3aa41ad90b" providerId="ADAL" clId="{5F965C3E-79A9-4758-9063-3FF5FEFAFE21}" dt="2024-10-17T11:15:44.359" v="708"/>
          <ac:spMkLst>
            <pc:docMk/>
            <pc:sldMk cId="3131921165" sldId="269"/>
            <ac:spMk id="20" creationId="{D740FC41-2E5B-756B-60C8-1E19B97DFF7A}"/>
          </ac:spMkLst>
        </pc:spChg>
        <pc:spChg chg="add mod">
          <ac:chgData name="KUFTINOFF, Nadia (NHS BUCKINGHAMSHIRE, OXFORDSHIRE AND BERKSHIRE WEST ICB - 15A)" userId="c8c7be7f-595f-47c6-8af2-8f3aa41ad90b" providerId="ADAL" clId="{5F965C3E-79A9-4758-9063-3FF5FEFAFE21}" dt="2024-10-17T13:31:45.287" v="794" actId="1076"/>
          <ac:spMkLst>
            <pc:docMk/>
            <pc:sldMk cId="3131921165" sldId="269"/>
            <ac:spMk id="23" creationId="{AB1BD4F0-66BE-ECAB-C8DD-D0D37F46FD8D}"/>
          </ac:spMkLst>
        </pc:spChg>
        <pc:spChg chg="add mod">
          <ac:chgData name="KUFTINOFF, Nadia (NHS BUCKINGHAMSHIRE, OXFORDSHIRE AND BERKSHIRE WEST ICB - 15A)" userId="c8c7be7f-595f-47c6-8af2-8f3aa41ad90b" providerId="ADAL" clId="{5F965C3E-79A9-4758-9063-3FF5FEFAFE21}" dt="2024-10-17T13:31:18.204" v="788" actId="255"/>
          <ac:spMkLst>
            <pc:docMk/>
            <pc:sldMk cId="3131921165" sldId="269"/>
            <ac:spMk id="24" creationId="{31E6D9A9-B1AB-DD8A-D791-37D7601CA5C1}"/>
          </ac:spMkLst>
        </pc:spChg>
        <pc:spChg chg="add mod">
          <ac:chgData name="KUFTINOFF, Nadia (NHS BUCKINGHAMSHIRE, OXFORDSHIRE AND BERKSHIRE WEST ICB - 15A)" userId="c8c7be7f-595f-47c6-8af2-8f3aa41ad90b" providerId="ADAL" clId="{5F965C3E-79A9-4758-9063-3FF5FEFAFE21}" dt="2024-10-17T13:32:22.473" v="805" actId="255"/>
          <ac:spMkLst>
            <pc:docMk/>
            <pc:sldMk cId="3131921165" sldId="269"/>
            <ac:spMk id="27" creationId="{F67F4BA1-9C3B-A345-8507-416D221E1C25}"/>
          </ac:spMkLst>
        </pc:spChg>
        <pc:graphicFrameChg chg="add del mod">
          <ac:chgData name="KUFTINOFF, Nadia (NHS BUCKINGHAMSHIRE, OXFORDSHIRE AND BERKSHIRE WEST ICB - 15A)" userId="c8c7be7f-595f-47c6-8af2-8f3aa41ad90b" providerId="ADAL" clId="{5F965C3E-79A9-4758-9063-3FF5FEFAFE21}" dt="2024-10-17T13:31:01.558" v="786" actId="11529"/>
          <ac:graphicFrameMkLst>
            <pc:docMk/>
            <pc:sldMk cId="3131921165" sldId="269"/>
            <ac:graphicFrameMk id="21" creationId="{43311904-10C7-95AB-0913-A455A51F585A}"/>
          </ac:graphicFrameMkLst>
        </pc:graphicFrameChg>
        <pc:picChg chg="add del mod">
          <ac:chgData name="KUFTINOFF, Nadia (NHS BUCKINGHAMSHIRE, OXFORDSHIRE AND BERKSHIRE WEST ICB - 15A)" userId="c8c7be7f-595f-47c6-8af2-8f3aa41ad90b" providerId="ADAL" clId="{5F965C3E-79A9-4758-9063-3FF5FEFAFE21}" dt="2024-10-17T11:14:42.064" v="683" actId="478"/>
          <ac:picMkLst>
            <pc:docMk/>
            <pc:sldMk cId="3131921165" sldId="269"/>
            <ac:picMk id="19" creationId="{447A453C-64EF-42A4-FB16-54811F3C3839}"/>
          </ac:picMkLst>
        </pc:picChg>
        <pc:picChg chg="add mod">
          <ac:chgData name="KUFTINOFF, Nadia (NHS BUCKINGHAMSHIRE, OXFORDSHIRE AND BERKSHIRE WEST ICB - 15A)" userId="c8c7be7f-595f-47c6-8af2-8f3aa41ad90b" providerId="ADAL" clId="{5F965C3E-79A9-4758-9063-3FF5FEFAFE21}" dt="2024-10-17T13:31:41.096" v="793" actId="1076"/>
          <ac:picMkLst>
            <pc:docMk/>
            <pc:sldMk cId="3131921165" sldId="269"/>
            <ac:picMk id="22" creationId="{74E9DAFA-6759-F21B-EAC7-262F464F4000}"/>
          </ac:picMkLst>
        </pc:picChg>
        <pc:picChg chg="add mod">
          <ac:chgData name="KUFTINOFF, Nadia (NHS BUCKINGHAMSHIRE, OXFORDSHIRE AND BERKSHIRE WEST ICB - 15A)" userId="c8c7be7f-595f-47c6-8af2-8f3aa41ad90b" providerId="ADAL" clId="{5F965C3E-79A9-4758-9063-3FF5FEFAFE21}" dt="2024-10-17T13:31:57.594" v="799" actId="1076"/>
          <ac:picMkLst>
            <pc:docMk/>
            <pc:sldMk cId="3131921165" sldId="269"/>
            <ac:picMk id="25" creationId="{826BEFB9-E4C2-77CD-5685-0B6CEF5AB360}"/>
          </ac:picMkLst>
        </pc:picChg>
        <pc:picChg chg="add mod">
          <ac:chgData name="KUFTINOFF, Nadia (NHS BUCKINGHAMSHIRE, OXFORDSHIRE AND BERKSHIRE WEST ICB - 15A)" userId="c8c7be7f-595f-47c6-8af2-8f3aa41ad90b" providerId="ADAL" clId="{5F965C3E-79A9-4758-9063-3FF5FEFAFE21}" dt="2024-10-17T13:32:03.770" v="801" actId="1076"/>
          <ac:picMkLst>
            <pc:docMk/>
            <pc:sldMk cId="3131921165" sldId="269"/>
            <ac:picMk id="26" creationId="{63B0D4BD-0FDA-3787-020D-F8F647C9CC2C}"/>
          </ac:picMkLst>
        </pc:picChg>
      </pc:sldChg>
      <pc:sldChg chg="addSp delSp modSp add mod">
        <pc:chgData name="KUFTINOFF, Nadia (NHS BUCKINGHAMSHIRE, OXFORDSHIRE AND BERKSHIRE WEST ICB - 15A)" userId="c8c7be7f-595f-47c6-8af2-8f3aa41ad90b" providerId="ADAL" clId="{5F965C3E-79A9-4758-9063-3FF5FEFAFE21}" dt="2024-10-17T21:39:00.776" v="1584" actId="14100"/>
        <pc:sldMkLst>
          <pc:docMk/>
          <pc:sldMk cId="863549453" sldId="270"/>
        </pc:sldMkLst>
        <pc:spChg chg="add del mod">
          <ac:chgData name="KUFTINOFF, Nadia (NHS BUCKINGHAMSHIRE, OXFORDSHIRE AND BERKSHIRE WEST ICB - 15A)" userId="c8c7be7f-595f-47c6-8af2-8f3aa41ad90b" providerId="ADAL" clId="{5F965C3E-79A9-4758-9063-3FF5FEFAFE21}" dt="2024-10-17T13:32:07.858" v="802" actId="21"/>
          <ac:spMkLst>
            <pc:docMk/>
            <pc:sldMk cId="863549453" sldId="270"/>
            <ac:spMk id="16" creationId="{F67F4BA1-9C3B-A345-8507-416D221E1C25}"/>
          </ac:spMkLst>
        </pc:spChg>
        <pc:spChg chg="add mod">
          <ac:chgData name="KUFTINOFF, Nadia (NHS BUCKINGHAMSHIRE, OXFORDSHIRE AND BERKSHIRE WEST ICB - 15A)" userId="c8c7be7f-595f-47c6-8af2-8f3aa41ad90b" providerId="ADAL" clId="{5F965C3E-79A9-4758-9063-3FF5FEFAFE21}" dt="2024-10-17T13:38:58.528" v="868" actId="1076"/>
          <ac:spMkLst>
            <pc:docMk/>
            <pc:sldMk cId="863549453" sldId="270"/>
            <ac:spMk id="18" creationId="{243E01A2-45D5-B810-4173-A55989B40974}"/>
          </ac:spMkLst>
        </pc:spChg>
        <pc:spChg chg="add mod">
          <ac:chgData name="KUFTINOFF, Nadia (NHS BUCKINGHAMSHIRE, OXFORDSHIRE AND BERKSHIRE WEST ICB - 15A)" userId="c8c7be7f-595f-47c6-8af2-8f3aa41ad90b" providerId="ADAL" clId="{5F965C3E-79A9-4758-9063-3FF5FEFAFE21}" dt="2024-10-17T13:38:55.349" v="867" actId="1076"/>
          <ac:spMkLst>
            <pc:docMk/>
            <pc:sldMk cId="863549453" sldId="270"/>
            <ac:spMk id="19" creationId="{FCA310E3-EA17-4C96-A35C-D24AE1F81C15}"/>
          </ac:spMkLst>
        </pc:spChg>
        <pc:spChg chg="add mod">
          <ac:chgData name="KUFTINOFF, Nadia (NHS BUCKINGHAMSHIRE, OXFORDSHIRE AND BERKSHIRE WEST ICB - 15A)" userId="c8c7be7f-595f-47c6-8af2-8f3aa41ad90b" providerId="ADAL" clId="{5F965C3E-79A9-4758-9063-3FF5FEFAFE21}" dt="2024-10-17T13:38:53.297" v="866" actId="1076"/>
          <ac:spMkLst>
            <pc:docMk/>
            <pc:sldMk cId="863549453" sldId="270"/>
            <ac:spMk id="20" creationId="{480DBFF5-5778-B9D7-647B-3EE3E11D89EC}"/>
          </ac:spMkLst>
        </pc:spChg>
        <pc:spChg chg="add mod">
          <ac:chgData name="KUFTINOFF, Nadia (NHS BUCKINGHAMSHIRE, OXFORDSHIRE AND BERKSHIRE WEST ICB - 15A)" userId="c8c7be7f-595f-47c6-8af2-8f3aa41ad90b" providerId="ADAL" clId="{5F965C3E-79A9-4758-9063-3FF5FEFAFE21}" dt="2024-10-17T21:39:00.776" v="1584" actId="14100"/>
          <ac:spMkLst>
            <pc:docMk/>
            <pc:sldMk cId="863549453" sldId="270"/>
            <ac:spMk id="21" creationId="{EB6645B8-1912-390B-7FCB-0843FBF3B8D2}"/>
          </ac:spMkLst>
        </pc:spChg>
        <pc:spChg chg="add mod">
          <ac:chgData name="KUFTINOFF, Nadia (NHS BUCKINGHAMSHIRE, OXFORDSHIRE AND BERKSHIRE WEST ICB - 15A)" userId="c8c7be7f-595f-47c6-8af2-8f3aa41ad90b" providerId="ADAL" clId="{5F965C3E-79A9-4758-9063-3FF5FEFAFE21}" dt="2024-10-17T13:39:13.933" v="871" actId="1076"/>
          <ac:spMkLst>
            <pc:docMk/>
            <pc:sldMk cId="863549453" sldId="270"/>
            <ac:spMk id="22" creationId="{A4D5815B-9D0F-51DF-EEA1-9ADEEDDA948C}"/>
          </ac:spMkLst>
        </pc:spChg>
        <pc:spChg chg="add mod">
          <ac:chgData name="KUFTINOFF, Nadia (NHS BUCKINGHAMSHIRE, OXFORDSHIRE AND BERKSHIRE WEST ICB - 15A)" userId="c8c7be7f-595f-47c6-8af2-8f3aa41ad90b" providerId="ADAL" clId="{5F965C3E-79A9-4758-9063-3FF5FEFAFE21}" dt="2024-10-17T13:39:18.461" v="872" actId="1076"/>
          <ac:spMkLst>
            <pc:docMk/>
            <pc:sldMk cId="863549453" sldId="270"/>
            <ac:spMk id="23" creationId="{299715A7-A044-B95B-0222-C025A377E8D6}"/>
          </ac:spMkLst>
        </pc:spChg>
        <pc:spChg chg="add mod">
          <ac:chgData name="KUFTINOFF, Nadia (NHS BUCKINGHAMSHIRE, OXFORDSHIRE AND BERKSHIRE WEST ICB - 15A)" userId="c8c7be7f-595f-47c6-8af2-8f3aa41ad90b" providerId="ADAL" clId="{5F965C3E-79A9-4758-9063-3FF5FEFAFE21}" dt="2024-10-17T13:38:09.107" v="853" actId="1582"/>
          <ac:spMkLst>
            <pc:docMk/>
            <pc:sldMk cId="863549453" sldId="270"/>
            <ac:spMk id="24" creationId="{E183AD64-77CC-6060-66BA-DE2558078CE2}"/>
          </ac:spMkLst>
        </pc:spChg>
        <pc:spChg chg="add mod">
          <ac:chgData name="KUFTINOFF, Nadia (NHS BUCKINGHAMSHIRE, OXFORDSHIRE AND BERKSHIRE WEST ICB - 15A)" userId="c8c7be7f-595f-47c6-8af2-8f3aa41ad90b" providerId="ADAL" clId="{5F965C3E-79A9-4758-9063-3FF5FEFAFE21}" dt="2024-10-17T13:38:29.714" v="859" actId="1582"/>
          <ac:spMkLst>
            <pc:docMk/>
            <pc:sldMk cId="863549453" sldId="270"/>
            <ac:spMk id="25" creationId="{B73DB1EC-11A3-F009-4230-2418F5390024}"/>
          </ac:spMkLst>
        </pc:spChg>
        <pc:spChg chg="add mod">
          <ac:chgData name="KUFTINOFF, Nadia (NHS BUCKINGHAMSHIRE, OXFORDSHIRE AND BERKSHIRE WEST ICB - 15A)" userId="c8c7be7f-595f-47c6-8af2-8f3aa41ad90b" providerId="ADAL" clId="{5F965C3E-79A9-4758-9063-3FF5FEFAFE21}" dt="2024-10-17T13:38:16.962" v="855" actId="1582"/>
          <ac:spMkLst>
            <pc:docMk/>
            <pc:sldMk cId="863549453" sldId="270"/>
            <ac:spMk id="26" creationId="{B22805F5-569F-5C46-71E7-09E364A68641}"/>
          </ac:spMkLst>
        </pc:spChg>
        <pc:picChg chg="add del mod">
          <ac:chgData name="KUFTINOFF, Nadia (NHS BUCKINGHAMSHIRE, OXFORDSHIRE AND BERKSHIRE WEST ICB - 15A)" userId="c8c7be7f-595f-47c6-8af2-8f3aa41ad90b" providerId="ADAL" clId="{5F965C3E-79A9-4758-9063-3FF5FEFAFE21}" dt="2024-10-17T13:31:27.220" v="789" actId="21"/>
          <ac:picMkLst>
            <pc:docMk/>
            <pc:sldMk cId="863549453" sldId="270"/>
            <ac:picMk id="4" creationId="{826BEFB9-E4C2-77CD-5685-0B6CEF5AB360}"/>
          </ac:picMkLst>
        </pc:picChg>
        <pc:picChg chg="add del mod">
          <ac:chgData name="KUFTINOFF, Nadia (NHS BUCKINGHAMSHIRE, OXFORDSHIRE AND BERKSHIRE WEST ICB - 15A)" userId="c8c7be7f-595f-47c6-8af2-8f3aa41ad90b" providerId="ADAL" clId="{5F965C3E-79A9-4758-9063-3FF5FEFAFE21}" dt="2024-10-17T13:31:51.197" v="796" actId="21"/>
          <ac:picMkLst>
            <pc:docMk/>
            <pc:sldMk cId="863549453" sldId="270"/>
            <ac:picMk id="17" creationId="{63B0D4BD-0FDA-3787-020D-F8F647C9CC2C}"/>
          </ac:picMkLst>
        </pc:picChg>
      </pc:sldChg>
      <pc:sldChg chg="addSp modSp add mod ord">
        <pc:chgData name="KUFTINOFF, Nadia (NHS BUCKINGHAMSHIRE, OXFORDSHIRE AND BERKSHIRE WEST ICB - 15A)" userId="c8c7be7f-595f-47c6-8af2-8f3aa41ad90b" providerId="ADAL" clId="{5F965C3E-79A9-4758-9063-3FF5FEFAFE21}" dt="2024-10-17T13:33:36.519" v="816" actId="20577"/>
        <pc:sldMkLst>
          <pc:docMk/>
          <pc:sldMk cId="2007800722" sldId="271"/>
        </pc:sldMkLst>
        <pc:spChg chg="add mod">
          <ac:chgData name="KUFTINOFF, Nadia (NHS BUCKINGHAMSHIRE, OXFORDSHIRE AND BERKSHIRE WEST ICB - 15A)" userId="c8c7be7f-595f-47c6-8af2-8f3aa41ad90b" providerId="ADAL" clId="{5F965C3E-79A9-4758-9063-3FF5FEFAFE21}" dt="2024-10-17T11:16:23.852" v="717"/>
          <ac:spMkLst>
            <pc:docMk/>
            <pc:sldMk cId="2007800722" sldId="271"/>
            <ac:spMk id="4" creationId="{DED55B15-4719-B3AC-6970-138658A6EE53}"/>
          </ac:spMkLst>
        </pc:spChg>
        <pc:spChg chg="add mod">
          <ac:chgData name="KUFTINOFF, Nadia (NHS BUCKINGHAMSHIRE, OXFORDSHIRE AND BERKSHIRE WEST ICB - 15A)" userId="c8c7be7f-595f-47c6-8af2-8f3aa41ad90b" providerId="ADAL" clId="{5F965C3E-79A9-4758-9063-3FF5FEFAFE21}" dt="2024-10-17T11:16:23.852" v="717"/>
          <ac:spMkLst>
            <pc:docMk/>
            <pc:sldMk cId="2007800722" sldId="271"/>
            <ac:spMk id="16" creationId="{BCAA0F48-8063-547F-D815-71046ACA26DE}"/>
          </ac:spMkLst>
        </pc:spChg>
        <pc:spChg chg="add mod">
          <ac:chgData name="KUFTINOFF, Nadia (NHS BUCKINGHAMSHIRE, OXFORDSHIRE AND BERKSHIRE WEST ICB - 15A)" userId="c8c7be7f-595f-47c6-8af2-8f3aa41ad90b" providerId="ADAL" clId="{5F965C3E-79A9-4758-9063-3FF5FEFAFE21}" dt="2024-10-17T13:33:36.519" v="816" actId="20577"/>
          <ac:spMkLst>
            <pc:docMk/>
            <pc:sldMk cId="2007800722" sldId="271"/>
            <ac:spMk id="19" creationId="{74893F9F-81C6-084E-F461-CF00CF97C09B}"/>
          </ac:spMkLst>
        </pc:spChg>
        <pc:spChg chg="add mod">
          <ac:chgData name="KUFTINOFF, Nadia (NHS BUCKINGHAMSHIRE, OXFORDSHIRE AND BERKSHIRE WEST ICB - 15A)" userId="c8c7be7f-595f-47c6-8af2-8f3aa41ad90b" providerId="ADAL" clId="{5F965C3E-79A9-4758-9063-3FF5FEFAFE21}" dt="2024-10-17T11:16:23.852" v="717"/>
          <ac:spMkLst>
            <pc:docMk/>
            <pc:sldMk cId="2007800722" sldId="271"/>
            <ac:spMk id="20" creationId="{D52E2553-CE2A-752E-093B-842C846CADB0}"/>
          </ac:spMkLst>
        </pc:spChg>
        <pc:spChg chg="add mod">
          <ac:chgData name="KUFTINOFF, Nadia (NHS BUCKINGHAMSHIRE, OXFORDSHIRE AND BERKSHIRE WEST ICB - 15A)" userId="c8c7be7f-595f-47c6-8af2-8f3aa41ad90b" providerId="ADAL" clId="{5F965C3E-79A9-4758-9063-3FF5FEFAFE21}" dt="2024-10-17T11:16:23.852" v="717"/>
          <ac:spMkLst>
            <pc:docMk/>
            <pc:sldMk cId="2007800722" sldId="271"/>
            <ac:spMk id="21" creationId="{F18D253D-2856-6839-A63C-619142F02DAE}"/>
          </ac:spMkLst>
        </pc:spChg>
        <pc:picChg chg="add mod">
          <ac:chgData name="KUFTINOFF, Nadia (NHS BUCKINGHAMSHIRE, OXFORDSHIRE AND BERKSHIRE WEST ICB - 15A)" userId="c8c7be7f-595f-47c6-8af2-8f3aa41ad90b" providerId="ADAL" clId="{5F965C3E-79A9-4758-9063-3FF5FEFAFE21}" dt="2024-10-17T11:16:23.852" v="717"/>
          <ac:picMkLst>
            <pc:docMk/>
            <pc:sldMk cId="2007800722" sldId="271"/>
            <ac:picMk id="17" creationId="{A77B7D8E-4D0E-7B12-8FA5-1EB9AC5D39D8}"/>
          </ac:picMkLst>
        </pc:picChg>
        <pc:picChg chg="add mod">
          <ac:chgData name="KUFTINOFF, Nadia (NHS BUCKINGHAMSHIRE, OXFORDSHIRE AND BERKSHIRE WEST ICB - 15A)" userId="c8c7be7f-595f-47c6-8af2-8f3aa41ad90b" providerId="ADAL" clId="{5F965C3E-79A9-4758-9063-3FF5FEFAFE21}" dt="2024-10-17T11:16:23.852" v="717"/>
          <ac:picMkLst>
            <pc:docMk/>
            <pc:sldMk cId="2007800722" sldId="271"/>
            <ac:picMk id="18" creationId="{64DBC3BC-30B6-F1E4-6506-575AF66B9464}"/>
          </ac:picMkLst>
        </pc:picChg>
      </pc:sldChg>
      <pc:sldChg chg="addSp modSp add ord">
        <pc:chgData name="KUFTINOFF, Nadia (NHS BUCKINGHAMSHIRE, OXFORDSHIRE AND BERKSHIRE WEST ICB - 15A)" userId="c8c7be7f-595f-47c6-8af2-8f3aa41ad90b" providerId="ADAL" clId="{5F965C3E-79A9-4758-9063-3FF5FEFAFE21}" dt="2024-10-17T13:33:10.100" v="809"/>
        <pc:sldMkLst>
          <pc:docMk/>
          <pc:sldMk cId="2691552289" sldId="272"/>
        </pc:sldMkLst>
        <pc:spChg chg="add mod">
          <ac:chgData name="KUFTINOFF, Nadia (NHS BUCKINGHAMSHIRE, OXFORDSHIRE AND BERKSHIRE WEST ICB - 15A)" userId="c8c7be7f-595f-47c6-8af2-8f3aa41ad90b" providerId="ADAL" clId="{5F965C3E-79A9-4758-9063-3FF5FEFAFE21}" dt="2024-10-17T11:16:39.170" v="721"/>
          <ac:spMkLst>
            <pc:docMk/>
            <pc:sldMk cId="2691552289" sldId="272"/>
            <ac:spMk id="4" creationId="{344BC279-9963-87CC-8043-CF8943BFE874}"/>
          </ac:spMkLst>
        </pc:spChg>
        <pc:spChg chg="add mod">
          <ac:chgData name="KUFTINOFF, Nadia (NHS BUCKINGHAMSHIRE, OXFORDSHIRE AND BERKSHIRE WEST ICB - 15A)" userId="c8c7be7f-595f-47c6-8af2-8f3aa41ad90b" providerId="ADAL" clId="{5F965C3E-79A9-4758-9063-3FF5FEFAFE21}" dt="2024-10-17T11:16:39.170" v="721"/>
          <ac:spMkLst>
            <pc:docMk/>
            <pc:sldMk cId="2691552289" sldId="272"/>
            <ac:spMk id="16" creationId="{C9EF0495-85B9-161B-C4E4-AFBF1BE5BB26}"/>
          </ac:spMkLst>
        </pc:spChg>
        <pc:spChg chg="add mod">
          <ac:chgData name="KUFTINOFF, Nadia (NHS BUCKINGHAMSHIRE, OXFORDSHIRE AND BERKSHIRE WEST ICB - 15A)" userId="c8c7be7f-595f-47c6-8af2-8f3aa41ad90b" providerId="ADAL" clId="{5F965C3E-79A9-4758-9063-3FF5FEFAFE21}" dt="2024-10-17T11:16:39.170" v="721"/>
          <ac:spMkLst>
            <pc:docMk/>
            <pc:sldMk cId="2691552289" sldId="272"/>
            <ac:spMk id="17" creationId="{0F8BDEFB-3EAE-73CC-FF78-52A6B913C695}"/>
          </ac:spMkLst>
        </pc:spChg>
        <pc:spChg chg="add mod">
          <ac:chgData name="KUFTINOFF, Nadia (NHS BUCKINGHAMSHIRE, OXFORDSHIRE AND BERKSHIRE WEST ICB - 15A)" userId="c8c7be7f-595f-47c6-8af2-8f3aa41ad90b" providerId="ADAL" clId="{5F965C3E-79A9-4758-9063-3FF5FEFAFE21}" dt="2024-10-17T11:16:39.170" v="721"/>
          <ac:spMkLst>
            <pc:docMk/>
            <pc:sldMk cId="2691552289" sldId="272"/>
            <ac:spMk id="18" creationId="{91D6C38B-0DC0-2FD5-9FEB-9329D1D4BD57}"/>
          </ac:spMkLst>
        </pc:spChg>
        <pc:spChg chg="add mod">
          <ac:chgData name="KUFTINOFF, Nadia (NHS BUCKINGHAMSHIRE, OXFORDSHIRE AND BERKSHIRE WEST ICB - 15A)" userId="c8c7be7f-595f-47c6-8af2-8f3aa41ad90b" providerId="ADAL" clId="{5F965C3E-79A9-4758-9063-3FF5FEFAFE21}" dt="2024-10-17T11:16:39.170" v="721"/>
          <ac:spMkLst>
            <pc:docMk/>
            <pc:sldMk cId="2691552289" sldId="272"/>
            <ac:spMk id="19" creationId="{2B5FEA73-2388-4CBE-D184-B88414D718BF}"/>
          </ac:spMkLst>
        </pc:spChg>
        <pc:spChg chg="add mod">
          <ac:chgData name="KUFTINOFF, Nadia (NHS BUCKINGHAMSHIRE, OXFORDSHIRE AND BERKSHIRE WEST ICB - 15A)" userId="c8c7be7f-595f-47c6-8af2-8f3aa41ad90b" providerId="ADAL" clId="{5F965C3E-79A9-4758-9063-3FF5FEFAFE21}" dt="2024-10-17T11:16:39.170" v="721"/>
          <ac:spMkLst>
            <pc:docMk/>
            <pc:sldMk cId="2691552289" sldId="272"/>
            <ac:spMk id="21" creationId="{8F41B3D4-5B84-CF93-8262-C4E9ED2CAEDC}"/>
          </ac:spMkLst>
        </pc:spChg>
        <pc:picChg chg="add mod">
          <ac:chgData name="KUFTINOFF, Nadia (NHS BUCKINGHAMSHIRE, OXFORDSHIRE AND BERKSHIRE WEST ICB - 15A)" userId="c8c7be7f-595f-47c6-8af2-8f3aa41ad90b" providerId="ADAL" clId="{5F965C3E-79A9-4758-9063-3FF5FEFAFE21}" dt="2024-10-17T11:16:39.170" v="721"/>
          <ac:picMkLst>
            <pc:docMk/>
            <pc:sldMk cId="2691552289" sldId="272"/>
            <ac:picMk id="20" creationId="{879DFCDC-92B0-07CF-3819-1A4E9A6A0C17}"/>
          </ac:picMkLst>
        </pc:picChg>
      </pc:sldChg>
      <pc:sldChg chg="addSp delSp modSp add mod ord">
        <pc:chgData name="KUFTINOFF, Nadia (NHS BUCKINGHAMSHIRE, OXFORDSHIRE AND BERKSHIRE WEST ICB - 15A)" userId="c8c7be7f-595f-47c6-8af2-8f3aa41ad90b" providerId="ADAL" clId="{5F965C3E-79A9-4758-9063-3FF5FEFAFE21}" dt="2024-10-17T13:37:24.913" v="847"/>
        <pc:sldMkLst>
          <pc:docMk/>
          <pc:sldMk cId="3628245183" sldId="273"/>
        </pc:sldMkLst>
        <pc:spChg chg="add del mod">
          <ac:chgData name="KUFTINOFF, Nadia (NHS BUCKINGHAMSHIRE, OXFORDSHIRE AND BERKSHIRE WEST ICB - 15A)" userId="c8c7be7f-595f-47c6-8af2-8f3aa41ad90b" providerId="ADAL" clId="{5F965C3E-79A9-4758-9063-3FF5FEFAFE21}" dt="2024-10-17T13:35:44.217" v="828" actId="478"/>
          <ac:spMkLst>
            <pc:docMk/>
            <pc:sldMk cId="3628245183" sldId="273"/>
            <ac:spMk id="17" creationId="{AEBB1B5C-605C-3F2E-D9B1-EB6499829887}"/>
          </ac:spMkLst>
        </pc:spChg>
        <pc:spChg chg="add mod">
          <ac:chgData name="KUFTINOFF, Nadia (NHS BUCKINGHAMSHIRE, OXFORDSHIRE AND BERKSHIRE WEST ICB - 15A)" userId="c8c7be7f-595f-47c6-8af2-8f3aa41ad90b" providerId="ADAL" clId="{5F965C3E-79A9-4758-9063-3FF5FEFAFE21}" dt="2024-10-17T13:36:24.410" v="842" actId="403"/>
          <ac:spMkLst>
            <pc:docMk/>
            <pc:sldMk cId="3628245183" sldId="273"/>
            <ac:spMk id="19" creationId="{B92A9B30-D5A8-EBC0-A191-E07C176C96AD}"/>
          </ac:spMkLst>
        </pc:spChg>
        <pc:spChg chg="add mod">
          <ac:chgData name="KUFTINOFF, Nadia (NHS BUCKINGHAMSHIRE, OXFORDSHIRE AND BERKSHIRE WEST ICB - 15A)" userId="c8c7be7f-595f-47c6-8af2-8f3aa41ad90b" providerId="ADAL" clId="{5F965C3E-79A9-4758-9063-3FF5FEFAFE21}" dt="2024-10-17T13:36:29.829" v="844" actId="403"/>
          <ac:spMkLst>
            <pc:docMk/>
            <pc:sldMk cId="3628245183" sldId="273"/>
            <ac:spMk id="20" creationId="{47985C10-FD1F-E6FF-975A-FDBED9CC7DF2}"/>
          </ac:spMkLst>
        </pc:spChg>
        <pc:graphicFrameChg chg="add del mod modGraphic">
          <ac:chgData name="KUFTINOFF, Nadia (NHS BUCKINGHAMSHIRE, OXFORDSHIRE AND BERKSHIRE WEST ICB - 15A)" userId="c8c7be7f-595f-47c6-8af2-8f3aa41ad90b" providerId="ADAL" clId="{5F965C3E-79A9-4758-9063-3FF5FEFAFE21}" dt="2024-10-17T13:34:02.377" v="819" actId="478"/>
          <ac:graphicFrameMkLst>
            <pc:docMk/>
            <pc:sldMk cId="3628245183" sldId="273"/>
            <ac:graphicFrameMk id="4" creationId="{B908B032-EE6C-F31D-D228-173CBA0D9487}"/>
          </ac:graphicFrameMkLst>
        </pc:graphicFrameChg>
        <pc:graphicFrameChg chg="add mod modGraphic">
          <ac:chgData name="KUFTINOFF, Nadia (NHS BUCKINGHAMSHIRE, OXFORDSHIRE AND BERKSHIRE WEST ICB - 15A)" userId="c8c7be7f-595f-47c6-8af2-8f3aa41ad90b" providerId="ADAL" clId="{5F965C3E-79A9-4758-9063-3FF5FEFAFE21}" dt="2024-10-17T13:36:10.505" v="838" actId="1076"/>
          <ac:graphicFrameMkLst>
            <pc:docMk/>
            <pc:sldMk cId="3628245183" sldId="273"/>
            <ac:graphicFrameMk id="18" creationId="{C7124613-8A3B-802F-A731-656F771ABE2B}"/>
          </ac:graphicFrameMkLst>
        </pc:graphicFrameChg>
        <pc:picChg chg="add del mod">
          <ac:chgData name="KUFTINOFF, Nadia (NHS BUCKINGHAMSHIRE, OXFORDSHIRE AND BERKSHIRE WEST ICB - 15A)" userId="c8c7be7f-595f-47c6-8af2-8f3aa41ad90b" providerId="ADAL" clId="{5F965C3E-79A9-4758-9063-3FF5FEFAFE21}" dt="2024-10-17T13:35:41.008" v="827" actId="478"/>
          <ac:picMkLst>
            <pc:docMk/>
            <pc:sldMk cId="3628245183" sldId="273"/>
            <ac:picMk id="16" creationId="{2C3F818B-936C-4B7E-1AC6-0E871A40B637}"/>
          </ac:picMkLst>
        </pc:picChg>
      </pc:sldChg>
      <pc:sldChg chg="addSp modSp add mod ord">
        <pc:chgData name="KUFTINOFF, Nadia (NHS BUCKINGHAMSHIRE, OXFORDSHIRE AND BERKSHIRE WEST ICB - 15A)" userId="c8c7be7f-595f-47c6-8af2-8f3aa41ad90b" providerId="ADAL" clId="{5F965C3E-79A9-4758-9063-3FF5FEFAFE21}" dt="2024-10-17T11:20:24.032" v="728" actId="1076"/>
        <pc:sldMkLst>
          <pc:docMk/>
          <pc:sldMk cId="2583401125" sldId="274"/>
        </pc:sldMkLst>
        <pc:picChg chg="add mod">
          <ac:chgData name="KUFTINOFF, Nadia (NHS BUCKINGHAMSHIRE, OXFORDSHIRE AND BERKSHIRE WEST ICB - 15A)" userId="c8c7be7f-595f-47c6-8af2-8f3aa41ad90b" providerId="ADAL" clId="{5F965C3E-79A9-4758-9063-3FF5FEFAFE21}" dt="2024-10-17T11:20:24.032" v="728" actId="1076"/>
          <ac:picMkLst>
            <pc:docMk/>
            <pc:sldMk cId="2583401125" sldId="274"/>
            <ac:picMk id="4" creationId="{E4FFA1D3-AFDB-DD3A-491D-948758A3C623}"/>
          </ac:picMkLst>
        </pc:picChg>
      </pc:sldChg>
      <pc:sldChg chg="new del">
        <pc:chgData name="KUFTINOFF, Nadia (NHS BUCKINGHAMSHIRE, OXFORDSHIRE AND BERKSHIRE WEST ICB - 15A)" userId="c8c7be7f-595f-47c6-8af2-8f3aa41ad90b" providerId="ADAL" clId="{5F965C3E-79A9-4758-9063-3FF5FEFAFE21}" dt="2024-10-17T11:21:01.775" v="731" actId="47"/>
        <pc:sldMkLst>
          <pc:docMk/>
          <pc:sldMk cId="3637222002" sldId="275"/>
        </pc:sldMkLst>
      </pc:sldChg>
      <pc:sldChg chg="addSp delSp modSp add del mod">
        <pc:chgData name="KUFTINOFF, Nadia (NHS BUCKINGHAMSHIRE, OXFORDSHIRE AND BERKSHIRE WEST ICB - 15A)" userId="c8c7be7f-595f-47c6-8af2-8f3aa41ad90b" providerId="ADAL" clId="{5F965C3E-79A9-4758-9063-3FF5FEFAFE21}" dt="2024-10-17T21:10:40.837" v="1483" actId="47"/>
        <pc:sldMkLst>
          <pc:docMk/>
          <pc:sldMk cId="2882568336" sldId="276"/>
        </pc:sldMkLst>
        <pc:spChg chg="add del mod">
          <ac:chgData name="KUFTINOFF, Nadia (NHS BUCKINGHAMSHIRE, OXFORDSHIRE AND BERKSHIRE WEST ICB - 15A)" userId="c8c7be7f-595f-47c6-8af2-8f3aa41ad90b" providerId="ADAL" clId="{5F965C3E-79A9-4758-9063-3FF5FEFAFE21}" dt="2024-10-17T21:10:33.428" v="1480" actId="21"/>
          <ac:spMkLst>
            <pc:docMk/>
            <pc:sldMk cId="2882568336" sldId="276"/>
            <ac:spMk id="25" creationId="{DB8CA3B4-C8E4-1A2D-36AD-4331B846A441}"/>
          </ac:spMkLst>
        </pc:spChg>
        <pc:picChg chg="add del mod">
          <ac:chgData name="KUFTINOFF, Nadia (NHS BUCKINGHAMSHIRE, OXFORDSHIRE AND BERKSHIRE WEST ICB - 15A)" userId="c8c7be7f-595f-47c6-8af2-8f3aa41ad90b" providerId="ADAL" clId="{5F965C3E-79A9-4758-9063-3FF5FEFAFE21}" dt="2024-10-17T16:15:28.512" v="1476" actId="478"/>
          <ac:picMkLst>
            <pc:docMk/>
            <pc:sldMk cId="2882568336" sldId="276"/>
            <ac:picMk id="16" creationId="{AB9484E5-BB35-24F9-57B2-41B653BCB850}"/>
          </ac:picMkLst>
        </pc:picChg>
        <pc:picChg chg="add del mod">
          <ac:chgData name="KUFTINOFF, Nadia (NHS BUCKINGHAMSHIRE, OXFORDSHIRE AND BERKSHIRE WEST ICB - 15A)" userId="c8c7be7f-595f-47c6-8af2-8f3aa41ad90b" providerId="ADAL" clId="{5F965C3E-79A9-4758-9063-3FF5FEFAFE21}" dt="2024-10-17T21:10:27.292" v="1479" actId="478"/>
          <ac:picMkLst>
            <pc:docMk/>
            <pc:sldMk cId="2882568336" sldId="276"/>
            <ac:picMk id="18" creationId="{29460113-3D8A-12D6-D846-C52AC539A065}"/>
          </ac:picMkLst>
        </pc:picChg>
        <pc:picChg chg="add del mod">
          <ac:chgData name="KUFTINOFF, Nadia (NHS BUCKINGHAMSHIRE, OXFORDSHIRE AND BERKSHIRE WEST ICB - 15A)" userId="c8c7be7f-595f-47c6-8af2-8f3aa41ad90b" providerId="ADAL" clId="{5F965C3E-79A9-4758-9063-3FF5FEFAFE21}" dt="2024-10-17T16:15:26.907" v="1474" actId="478"/>
          <ac:picMkLst>
            <pc:docMk/>
            <pc:sldMk cId="2882568336" sldId="276"/>
            <ac:picMk id="20" creationId="{957B6BF1-6A16-2D0D-389C-90A31D7691C8}"/>
          </ac:picMkLst>
        </pc:picChg>
        <pc:picChg chg="add del mod">
          <ac:chgData name="KUFTINOFF, Nadia (NHS BUCKINGHAMSHIRE, OXFORDSHIRE AND BERKSHIRE WEST ICB - 15A)" userId="c8c7be7f-595f-47c6-8af2-8f3aa41ad90b" providerId="ADAL" clId="{5F965C3E-79A9-4758-9063-3FF5FEFAFE21}" dt="2024-10-17T16:15:27.831" v="1475" actId="478"/>
          <ac:picMkLst>
            <pc:docMk/>
            <pc:sldMk cId="2882568336" sldId="276"/>
            <ac:picMk id="22" creationId="{674EE305-D33D-94F8-1CB0-194121C8CE67}"/>
          </ac:picMkLst>
        </pc:picChg>
        <pc:picChg chg="add del mod">
          <ac:chgData name="KUFTINOFF, Nadia (NHS BUCKINGHAMSHIRE, OXFORDSHIRE AND BERKSHIRE WEST ICB - 15A)" userId="c8c7be7f-595f-47c6-8af2-8f3aa41ad90b" providerId="ADAL" clId="{5F965C3E-79A9-4758-9063-3FF5FEFAFE21}" dt="2024-10-17T16:15:26.113" v="1473" actId="478"/>
          <ac:picMkLst>
            <pc:docMk/>
            <pc:sldMk cId="2882568336" sldId="276"/>
            <ac:picMk id="24" creationId="{647E5241-405F-165E-F691-8BE88C155AF7}"/>
          </ac:picMkLst>
        </pc:picChg>
      </pc:sldChg>
      <pc:sldChg chg="addSp delSp modSp add mod ord">
        <pc:chgData name="KUFTINOFF, Nadia (NHS BUCKINGHAMSHIRE, OXFORDSHIRE AND BERKSHIRE WEST ICB - 15A)" userId="c8c7be7f-595f-47c6-8af2-8f3aa41ad90b" providerId="ADAL" clId="{5F965C3E-79A9-4758-9063-3FF5FEFAFE21}" dt="2024-10-17T13:34:06.851" v="821"/>
        <pc:sldMkLst>
          <pc:docMk/>
          <pc:sldMk cId="1947338083" sldId="277"/>
        </pc:sldMkLst>
        <pc:spChg chg="add del mod">
          <ac:chgData name="KUFTINOFF, Nadia (NHS BUCKINGHAMSHIRE, OXFORDSHIRE AND BERKSHIRE WEST ICB - 15A)" userId="c8c7be7f-595f-47c6-8af2-8f3aa41ad90b" providerId="ADAL" clId="{5F965C3E-79A9-4758-9063-3FF5FEFAFE21}" dt="2024-10-17T11:23:22.876" v="752" actId="478"/>
          <ac:spMkLst>
            <pc:docMk/>
            <pc:sldMk cId="1947338083" sldId="277"/>
            <ac:spMk id="16" creationId="{DC8B4EE1-EF50-8C1D-224F-DA9A5333934E}"/>
          </ac:spMkLst>
        </pc:spChg>
        <pc:spChg chg="add mod">
          <ac:chgData name="KUFTINOFF, Nadia (NHS BUCKINGHAMSHIRE, OXFORDSHIRE AND BERKSHIRE WEST ICB - 15A)" userId="c8c7be7f-595f-47c6-8af2-8f3aa41ad90b" providerId="ADAL" clId="{5F965C3E-79A9-4758-9063-3FF5FEFAFE21}" dt="2024-10-17T11:23:16.904" v="750" actId="1076"/>
          <ac:spMkLst>
            <pc:docMk/>
            <pc:sldMk cId="1947338083" sldId="277"/>
            <ac:spMk id="19" creationId="{2AB8C6AE-E665-30DD-61F3-5C9A9A59E1F6}"/>
          </ac:spMkLst>
        </pc:spChg>
        <pc:picChg chg="add del mod">
          <ac:chgData name="KUFTINOFF, Nadia (NHS BUCKINGHAMSHIRE, OXFORDSHIRE AND BERKSHIRE WEST ICB - 15A)" userId="c8c7be7f-595f-47c6-8af2-8f3aa41ad90b" providerId="ADAL" clId="{5F965C3E-79A9-4758-9063-3FF5FEFAFE21}" dt="2024-10-17T11:22:55.874" v="745" actId="478"/>
          <ac:picMkLst>
            <pc:docMk/>
            <pc:sldMk cId="1947338083" sldId="277"/>
            <ac:picMk id="4" creationId="{06BDA05F-05B4-8A49-3C5A-C2056FBA2A4B}"/>
          </ac:picMkLst>
        </pc:picChg>
        <pc:picChg chg="add mod">
          <ac:chgData name="KUFTINOFF, Nadia (NHS BUCKINGHAMSHIRE, OXFORDSHIRE AND BERKSHIRE WEST ICB - 15A)" userId="c8c7be7f-595f-47c6-8af2-8f3aa41ad90b" providerId="ADAL" clId="{5F965C3E-79A9-4758-9063-3FF5FEFAFE21}" dt="2024-10-17T11:23:25.728" v="753" actId="1076"/>
          <ac:picMkLst>
            <pc:docMk/>
            <pc:sldMk cId="1947338083" sldId="277"/>
            <ac:picMk id="17" creationId="{7B86EDDB-A271-5708-6952-179C16621654}"/>
          </ac:picMkLst>
        </pc:picChg>
        <pc:picChg chg="add mod">
          <ac:chgData name="KUFTINOFF, Nadia (NHS BUCKINGHAMSHIRE, OXFORDSHIRE AND BERKSHIRE WEST ICB - 15A)" userId="c8c7be7f-595f-47c6-8af2-8f3aa41ad90b" providerId="ADAL" clId="{5F965C3E-79A9-4758-9063-3FF5FEFAFE21}" dt="2024-10-17T11:23:33.324" v="755" actId="1076"/>
          <ac:picMkLst>
            <pc:docMk/>
            <pc:sldMk cId="1947338083" sldId="277"/>
            <ac:picMk id="18" creationId="{94C99CC3-8AE4-B679-23BB-908C6B29A0BC}"/>
          </ac:picMkLst>
        </pc:picChg>
      </pc:sldChg>
      <pc:sldChg chg="new del">
        <pc:chgData name="KUFTINOFF, Nadia (NHS BUCKINGHAMSHIRE, OXFORDSHIRE AND BERKSHIRE WEST ICB - 15A)" userId="c8c7be7f-595f-47c6-8af2-8f3aa41ad90b" providerId="ADAL" clId="{5F965C3E-79A9-4758-9063-3FF5FEFAFE21}" dt="2024-10-17T11:21:06.485" v="733" actId="47"/>
        <pc:sldMkLst>
          <pc:docMk/>
          <pc:sldMk cId="2123086433" sldId="277"/>
        </pc:sldMkLst>
      </pc:sldChg>
      <pc:sldChg chg="addSp delSp modSp add mod ord">
        <pc:chgData name="KUFTINOFF, Nadia (NHS BUCKINGHAMSHIRE, OXFORDSHIRE AND BERKSHIRE WEST ICB - 15A)" userId="c8c7be7f-595f-47c6-8af2-8f3aa41ad90b" providerId="ADAL" clId="{5F965C3E-79A9-4758-9063-3FF5FEFAFE21}" dt="2024-10-17T13:34:10.279" v="823"/>
        <pc:sldMkLst>
          <pc:docMk/>
          <pc:sldMk cId="2527799585" sldId="278"/>
        </pc:sldMkLst>
        <pc:spChg chg="add del mod">
          <ac:chgData name="KUFTINOFF, Nadia (NHS BUCKINGHAMSHIRE, OXFORDSHIRE AND BERKSHIRE WEST ICB - 15A)" userId="c8c7be7f-595f-47c6-8af2-8f3aa41ad90b" providerId="ADAL" clId="{5F965C3E-79A9-4758-9063-3FF5FEFAFE21}" dt="2024-10-17T11:24:37.926" v="760" actId="478"/>
          <ac:spMkLst>
            <pc:docMk/>
            <pc:sldMk cId="2527799585" sldId="278"/>
            <ac:spMk id="16" creationId="{C9294AB4-9930-2887-0B4C-E7DB28950079}"/>
          </ac:spMkLst>
        </pc:spChg>
        <pc:spChg chg="add mod">
          <ac:chgData name="KUFTINOFF, Nadia (NHS BUCKINGHAMSHIRE, OXFORDSHIRE AND BERKSHIRE WEST ICB - 15A)" userId="c8c7be7f-595f-47c6-8af2-8f3aa41ad90b" providerId="ADAL" clId="{5F965C3E-79A9-4758-9063-3FF5FEFAFE21}" dt="2024-10-17T11:25:07.959" v="772" actId="1076"/>
          <ac:spMkLst>
            <pc:docMk/>
            <pc:sldMk cId="2527799585" sldId="278"/>
            <ac:spMk id="19" creationId="{B8D78574-722A-5F83-63BE-FDACD0062F90}"/>
          </ac:spMkLst>
        </pc:spChg>
        <pc:picChg chg="add del mod">
          <ac:chgData name="KUFTINOFF, Nadia (NHS BUCKINGHAMSHIRE, OXFORDSHIRE AND BERKSHIRE WEST ICB - 15A)" userId="c8c7be7f-595f-47c6-8af2-8f3aa41ad90b" providerId="ADAL" clId="{5F965C3E-79A9-4758-9063-3FF5FEFAFE21}" dt="2024-10-17T11:24:31.801" v="759" actId="478"/>
          <ac:picMkLst>
            <pc:docMk/>
            <pc:sldMk cId="2527799585" sldId="278"/>
            <ac:picMk id="4" creationId="{15BF05DF-FDB6-9481-2405-3006F0640A05}"/>
          </ac:picMkLst>
        </pc:picChg>
        <pc:picChg chg="add mod">
          <ac:chgData name="KUFTINOFF, Nadia (NHS BUCKINGHAMSHIRE, OXFORDSHIRE AND BERKSHIRE WEST ICB - 15A)" userId="c8c7be7f-595f-47c6-8af2-8f3aa41ad90b" providerId="ADAL" clId="{5F965C3E-79A9-4758-9063-3FF5FEFAFE21}" dt="2024-10-17T11:24:45.060" v="763" actId="14100"/>
          <ac:picMkLst>
            <pc:docMk/>
            <pc:sldMk cId="2527799585" sldId="278"/>
            <ac:picMk id="17" creationId="{D8BD0ED8-86F1-FD5D-CE55-A87815F212A7}"/>
          </ac:picMkLst>
        </pc:picChg>
        <pc:picChg chg="add mod">
          <ac:chgData name="KUFTINOFF, Nadia (NHS BUCKINGHAMSHIRE, OXFORDSHIRE AND BERKSHIRE WEST ICB - 15A)" userId="c8c7be7f-595f-47c6-8af2-8f3aa41ad90b" providerId="ADAL" clId="{5F965C3E-79A9-4758-9063-3FF5FEFAFE21}" dt="2024-10-17T11:24:47.414" v="764" actId="14100"/>
          <ac:picMkLst>
            <pc:docMk/>
            <pc:sldMk cId="2527799585" sldId="278"/>
            <ac:picMk id="18" creationId="{83372489-2713-B42F-5F98-39166FB4C1B2}"/>
          </ac:picMkLst>
        </pc:picChg>
      </pc:sldChg>
      <pc:sldChg chg="addSp modSp add mod ord">
        <pc:chgData name="KUFTINOFF, Nadia (NHS BUCKINGHAMSHIRE, OXFORDSHIRE AND BERKSHIRE WEST ICB - 15A)" userId="c8c7be7f-595f-47c6-8af2-8f3aa41ad90b" providerId="ADAL" clId="{5F965C3E-79A9-4758-9063-3FF5FEFAFE21}" dt="2024-10-17T21:19:29.143" v="1491" actId="1076"/>
        <pc:sldMkLst>
          <pc:docMk/>
          <pc:sldMk cId="1008873668" sldId="279"/>
        </pc:sldMkLst>
        <pc:spChg chg="add mod">
          <ac:chgData name="KUFTINOFF, Nadia (NHS BUCKINGHAMSHIRE, OXFORDSHIRE AND BERKSHIRE WEST ICB - 15A)" userId="c8c7be7f-595f-47c6-8af2-8f3aa41ad90b" providerId="ADAL" clId="{5F965C3E-79A9-4758-9063-3FF5FEFAFE21}" dt="2024-10-17T11:26:33.010" v="780" actId="1076"/>
          <ac:spMkLst>
            <pc:docMk/>
            <pc:sldMk cId="1008873668" sldId="279"/>
            <ac:spMk id="4" creationId="{F7416403-8453-B160-539F-F4D001A4FBE1}"/>
          </ac:spMkLst>
        </pc:spChg>
        <pc:spChg chg="add mod">
          <ac:chgData name="KUFTINOFF, Nadia (NHS BUCKINGHAMSHIRE, OXFORDSHIRE AND BERKSHIRE WEST ICB - 15A)" userId="c8c7be7f-595f-47c6-8af2-8f3aa41ad90b" providerId="ADAL" clId="{5F965C3E-79A9-4758-9063-3FF5FEFAFE21}" dt="2024-10-17T21:19:29.143" v="1491" actId="1076"/>
          <ac:spMkLst>
            <pc:docMk/>
            <pc:sldMk cId="1008873668" sldId="279"/>
            <ac:spMk id="17" creationId="{585B5C60-103B-0A17-6880-992ACE63B10D}"/>
          </ac:spMkLst>
        </pc:spChg>
        <pc:graphicFrameChg chg="add mod modGraphic">
          <ac:chgData name="KUFTINOFF, Nadia (NHS BUCKINGHAMSHIRE, OXFORDSHIRE AND BERKSHIRE WEST ICB - 15A)" userId="c8c7be7f-595f-47c6-8af2-8f3aa41ad90b" providerId="ADAL" clId="{5F965C3E-79A9-4758-9063-3FF5FEFAFE21}" dt="2024-10-17T11:26:51.648" v="785" actId="1076"/>
          <ac:graphicFrameMkLst>
            <pc:docMk/>
            <pc:sldMk cId="1008873668" sldId="279"/>
            <ac:graphicFrameMk id="16" creationId="{EF2106E1-9468-B02D-CA87-0FCC944EEB36}"/>
          </ac:graphicFrameMkLst>
        </pc:graphicFrameChg>
      </pc:sldChg>
      <pc:sldChg chg="addSp modSp add mod ord">
        <pc:chgData name="KUFTINOFF, Nadia (NHS BUCKINGHAMSHIRE, OXFORDSHIRE AND BERKSHIRE WEST ICB - 15A)" userId="c8c7be7f-595f-47c6-8af2-8f3aa41ad90b" providerId="ADAL" clId="{5F965C3E-79A9-4758-9063-3FF5FEFAFE21}" dt="2024-10-17T21:19:55.288" v="1497" actId="20577"/>
        <pc:sldMkLst>
          <pc:docMk/>
          <pc:sldMk cId="3030169885" sldId="280"/>
        </pc:sldMkLst>
        <pc:spChg chg="mod">
          <ac:chgData name="KUFTINOFF, Nadia (NHS BUCKINGHAMSHIRE, OXFORDSHIRE AND BERKSHIRE WEST ICB - 15A)" userId="c8c7be7f-595f-47c6-8af2-8f3aa41ad90b" providerId="ADAL" clId="{5F965C3E-79A9-4758-9063-3FF5FEFAFE21}" dt="2024-10-17T13:41:51.389" v="890"/>
          <ac:spMkLst>
            <pc:docMk/>
            <pc:sldMk cId="3030169885" sldId="280"/>
            <ac:spMk id="16" creationId="{00000000-0000-0000-0000-000000000000}"/>
          </ac:spMkLst>
        </pc:spChg>
        <pc:spChg chg="mod">
          <ac:chgData name="KUFTINOFF, Nadia (NHS BUCKINGHAMSHIRE, OXFORDSHIRE AND BERKSHIRE WEST ICB - 15A)" userId="c8c7be7f-595f-47c6-8af2-8f3aa41ad90b" providerId="ADAL" clId="{5F965C3E-79A9-4758-9063-3FF5FEFAFE21}" dt="2024-10-17T13:41:51.389" v="890"/>
          <ac:spMkLst>
            <pc:docMk/>
            <pc:sldMk cId="3030169885" sldId="280"/>
            <ac:spMk id="17" creationId="{00000000-0000-0000-0000-000000000000}"/>
          </ac:spMkLst>
        </pc:spChg>
        <pc:spChg chg="mod">
          <ac:chgData name="KUFTINOFF, Nadia (NHS BUCKINGHAMSHIRE, OXFORDSHIRE AND BERKSHIRE WEST ICB - 15A)" userId="c8c7be7f-595f-47c6-8af2-8f3aa41ad90b" providerId="ADAL" clId="{5F965C3E-79A9-4758-9063-3FF5FEFAFE21}" dt="2024-10-17T13:41:51.389" v="890"/>
          <ac:spMkLst>
            <pc:docMk/>
            <pc:sldMk cId="3030169885" sldId="280"/>
            <ac:spMk id="19" creationId="{00000000-0000-0000-0000-000000000000}"/>
          </ac:spMkLst>
        </pc:spChg>
        <pc:spChg chg="mod">
          <ac:chgData name="KUFTINOFF, Nadia (NHS BUCKINGHAMSHIRE, OXFORDSHIRE AND BERKSHIRE WEST ICB - 15A)" userId="c8c7be7f-595f-47c6-8af2-8f3aa41ad90b" providerId="ADAL" clId="{5F965C3E-79A9-4758-9063-3FF5FEFAFE21}" dt="2024-10-17T13:41:51.389" v="890"/>
          <ac:spMkLst>
            <pc:docMk/>
            <pc:sldMk cId="3030169885" sldId="280"/>
            <ac:spMk id="20" creationId="{00000000-0000-0000-0000-000000000000}"/>
          </ac:spMkLst>
        </pc:spChg>
        <pc:spChg chg="mod">
          <ac:chgData name="KUFTINOFF, Nadia (NHS BUCKINGHAMSHIRE, OXFORDSHIRE AND BERKSHIRE WEST ICB - 15A)" userId="c8c7be7f-595f-47c6-8af2-8f3aa41ad90b" providerId="ADAL" clId="{5F965C3E-79A9-4758-9063-3FF5FEFAFE21}" dt="2024-10-17T13:41:51.389" v="890"/>
          <ac:spMkLst>
            <pc:docMk/>
            <pc:sldMk cId="3030169885" sldId="280"/>
            <ac:spMk id="23" creationId="{00000000-0000-0000-0000-000000000000}"/>
          </ac:spMkLst>
        </pc:spChg>
        <pc:spChg chg="mod">
          <ac:chgData name="KUFTINOFF, Nadia (NHS BUCKINGHAMSHIRE, OXFORDSHIRE AND BERKSHIRE WEST ICB - 15A)" userId="c8c7be7f-595f-47c6-8af2-8f3aa41ad90b" providerId="ADAL" clId="{5F965C3E-79A9-4758-9063-3FF5FEFAFE21}" dt="2024-10-17T13:41:51.389" v="890"/>
          <ac:spMkLst>
            <pc:docMk/>
            <pc:sldMk cId="3030169885" sldId="280"/>
            <ac:spMk id="24" creationId="{00000000-0000-0000-0000-000000000000}"/>
          </ac:spMkLst>
        </pc:spChg>
        <pc:spChg chg="add mod">
          <ac:chgData name="KUFTINOFF, Nadia (NHS BUCKINGHAMSHIRE, OXFORDSHIRE AND BERKSHIRE WEST ICB - 15A)" userId="c8c7be7f-595f-47c6-8af2-8f3aa41ad90b" providerId="ADAL" clId="{5F965C3E-79A9-4758-9063-3FF5FEFAFE21}" dt="2024-10-17T13:41:51.389" v="890"/>
          <ac:spMkLst>
            <pc:docMk/>
            <pc:sldMk cId="3030169885" sldId="280"/>
            <ac:spMk id="25" creationId="{00000000-0000-0000-0000-000000000000}"/>
          </ac:spMkLst>
        </pc:spChg>
        <pc:spChg chg="add mod">
          <ac:chgData name="KUFTINOFF, Nadia (NHS BUCKINGHAMSHIRE, OXFORDSHIRE AND BERKSHIRE WEST ICB - 15A)" userId="c8c7be7f-595f-47c6-8af2-8f3aa41ad90b" providerId="ADAL" clId="{5F965C3E-79A9-4758-9063-3FF5FEFAFE21}" dt="2024-10-17T13:41:51.389" v="890"/>
          <ac:spMkLst>
            <pc:docMk/>
            <pc:sldMk cId="3030169885" sldId="280"/>
            <ac:spMk id="26" creationId="{00000000-0000-0000-0000-000000000000}"/>
          </ac:spMkLst>
        </pc:spChg>
        <pc:spChg chg="add mod">
          <ac:chgData name="KUFTINOFF, Nadia (NHS BUCKINGHAMSHIRE, OXFORDSHIRE AND BERKSHIRE WEST ICB - 15A)" userId="c8c7be7f-595f-47c6-8af2-8f3aa41ad90b" providerId="ADAL" clId="{5F965C3E-79A9-4758-9063-3FF5FEFAFE21}" dt="2024-10-17T13:41:51.389" v="890"/>
          <ac:spMkLst>
            <pc:docMk/>
            <pc:sldMk cId="3030169885" sldId="280"/>
            <ac:spMk id="27" creationId="{00000000-0000-0000-0000-000000000000}"/>
          </ac:spMkLst>
        </pc:spChg>
        <pc:spChg chg="mod">
          <ac:chgData name="KUFTINOFF, Nadia (NHS BUCKINGHAMSHIRE, OXFORDSHIRE AND BERKSHIRE WEST ICB - 15A)" userId="c8c7be7f-595f-47c6-8af2-8f3aa41ad90b" providerId="ADAL" clId="{5F965C3E-79A9-4758-9063-3FF5FEFAFE21}" dt="2024-10-17T13:42:09.048" v="894"/>
          <ac:spMkLst>
            <pc:docMk/>
            <pc:sldMk cId="3030169885" sldId="280"/>
            <ac:spMk id="28" creationId="{00000000-0000-0000-0000-000000000000}"/>
          </ac:spMkLst>
        </pc:spChg>
        <pc:spChg chg="mod">
          <ac:chgData name="KUFTINOFF, Nadia (NHS BUCKINGHAMSHIRE, OXFORDSHIRE AND BERKSHIRE WEST ICB - 15A)" userId="c8c7be7f-595f-47c6-8af2-8f3aa41ad90b" providerId="ADAL" clId="{5F965C3E-79A9-4758-9063-3FF5FEFAFE21}" dt="2024-10-17T13:42:09.048" v="894"/>
          <ac:spMkLst>
            <pc:docMk/>
            <pc:sldMk cId="3030169885" sldId="280"/>
            <ac:spMk id="29" creationId="{00000000-0000-0000-0000-000000000000}"/>
          </ac:spMkLst>
        </pc:spChg>
        <pc:spChg chg="mod">
          <ac:chgData name="KUFTINOFF, Nadia (NHS BUCKINGHAMSHIRE, OXFORDSHIRE AND BERKSHIRE WEST ICB - 15A)" userId="c8c7be7f-595f-47c6-8af2-8f3aa41ad90b" providerId="ADAL" clId="{5F965C3E-79A9-4758-9063-3FF5FEFAFE21}" dt="2024-10-17T13:42:09.048" v="894"/>
          <ac:spMkLst>
            <pc:docMk/>
            <pc:sldMk cId="3030169885" sldId="280"/>
            <ac:spMk id="31" creationId="{00000000-0000-0000-0000-000000000000}"/>
          </ac:spMkLst>
        </pc:spChg>
        <pc:spChg chg="mod">
          <ac:chgData name="KUFTINOFF, Nadia (NHS BUCKINGHAMSHIRE, OXFORDSHIRE AND BERKSHIRE WEST ICB - 15A)" userId="c8c7be7f-595f-47c6-8af2-8f3aa41ad90b" providerId="ADAL" clId="{5F965C3E-79A9-4758-9063-3FF5FEFAFE21}" dt="2024-10-17T13:42:09.048" v="894"/>
          <ac:spMkLst>
            <pc:docMk/>
            <pc:sldMk cId="3030169885" sldId="280"/>
            <ac:spMk id="32" creationId="{00000000-0000-0000-0000-000000000000}"/>
          </ac:spMkLst>
        </pc:spChg>
        <pc:spChg chg="mod">
          <ac:chgData name="KUFTINOFF, Nadia (NHS BUCKINGHAMSHIRE, OXFORDSHIRE AND BERKSHIRE WEST ICB - 15A)" userId="c8c7be7f-595f-47c6-8af2-8f3aa41ad90b" providerId="ADAL" clId="{5F965C3E-79A9-4758-9063-3FF5FEFAFE21}" dt="2024-10-17T13:42:09.048" v="894"/>
          <ac:spMkLst>
            <pc:docMk/>
            <pc:sldMk cId="3030169885" sldId="280"/>
            <ac:spMk id="34" creationId="{00000000-0000-0000-0000-000000000000}"/>
          </ac:spMkLst>
        </pc:spChg>
        <pc:spChg chg="mod">
          <ac:chgData name="KUFTINOFF, Nadia (NHS BUCKINGHAMSHIRE, OXFORDSHIRE AND BERKSHIRE WEST ICB - 15A)" userId="c8c7be7f-595f-47c6-8af2-8f3aa41ad90b" providerId="ADAL" clId="{5F965C3E-79A9-4758-9063-3FF5FEFAFE21}" dt="2024-10-17T13:42:09.048" v="894"/>
          <ac:spMkLst>
            <pc:docMk/>
            <pc:sldMk cId="3030169885" sldId="280"/>
            <ac:spMk id="35" creationId="{00000000-0000-0000-0000-000000000000}"/>
          </ac:spMkLst>
        </pc:spChg>
        <pc:spChg chg="add mod">
          <ac:chgData name="KUFTINOFF, Nadia (NHS BUCKINGHAMSHIRE, OXFORDSHIRE AND BERKSHIRE WEST ICB - 15A)" userId="c8c7be7f-595f-47c6-8af2-8f3aa41ad90b" providerId="ADAL" clId="{5F965C3E-79A9-4758-9063-3FF5FEFAFE21}" dt="2024-10-17T13:42:09.048" v="894"/>
          <ac:spMkLst>
            <pc:docMk/>
            <pc:sldMk cId="3030169885" sldId="280"/>
            <ac:spMk id="36" creationId="{00000000-0000-0000-0000-000000000000}"/>
          </ac:spMkLst>
        </pc:spChg>
        <pc:spChg chg="add mod">
          <ac:chgData name="KUFTINOFF, Nadia (NHS BUCKINGHAMSHIRE, OXFORDSHIRE AND BERKSHIRE WEST ICB - 15A)" userId="c8c7be7f-595f-47c6-8af2-8f3aa41ad90b" providerId="ADAL" clId="{5F965C3E-79A9-4758-9063-3FF5FEFAFE21}" dt="2024-10-17T13:42:09.048" v="894"/>
          <ac:spMkLst>
            <pc:docMk/>
            <pc:sldMk cId="3030169885" sldId="280"/>
            <ac:spMk id="37" creationId="{00000000-0000-0000-0000-000000000000}"/>
          </ac:spMkLst>
        </pc:spChg>
        <pc:spChg chg="add mod">
          <ac:chgData name="KUFTINOFF, Nadia (NHS BUCKINGHAMSHIRE, OXFORDSHIRE AND BERKSHIRE WEST ICB - 15A)" userId="c8c7be7f-595f-47c6-8af2-8f3aa41ad90b" providerId="ADAL" clId="{5F965C3E-79A9-4758-9063-3FF5FEFAFE21}" dt="2024-10-17T13:42:09.048" v="894"/>
          <ac:spMkLst>
            <pc:docMk/>
            <pc:sldMk cId="3030169885" sldId="280"/>
            <ac:spMk id="38" creationId="{00000000-0000-0000-0000-000000000000}"/>
          </ac:spMkLst>
        </pc:spChg>
        <pc:spChg chg="add mod">
          <ac:chgData name="KUFTINOFF, Nadia (NHS BUCKINGHAMSHIRE, OXFORDSHIRE AND BERKSHIRE WEST ICB - 15A)" userId="c8c7be7f-595f-47c6-8af2-8f3aa41ad90b" providerId="ADAL" clId="{5F965C3E-79A9-4758-9063-3FF5FEFAFE21}" dt="2024-10-17T13:42:58.451" v="902" actId="1076"/>
          <ac:spMkLst>
            <pc:docMk/>
            <pc:sldMk cId="3030169885" sldId="280"/>
            <ac:spMk id="39" creationId="{00000000-0000-0000-0000-000000000000}"/>
          </ac:spMkLst>
        </pc:spChg>
        <pc:spChg chg="add mod">
          <ac:chgData name="KUFTINOFF, Nadia (NHS BUCKINGHAMSHIRE, OXFORDSHIRE AND BERKSHIRE WEST ICB - 15A)" userId="c8c7be7f-595f-47c6-8af2-8f3aa41ad90b" providerId="ADAL" clId="{5F965C3E-79A9-4758-9063-3FF5FEFAFE21}" dt="2024-10-17T13:42:58.451" v="902" actId="1076"/>
          <ac:spMkLst>
            <pc:docMk/>
            <pc:sldMk cId="3030169885" sldId="280"/>
            <ac:spMk id="40" creationId="{00000000-0000-0000-0000-000000000000}"/>
          </ac:spMkLst>
        </pc:spChg>
        <pc:spChg chg="add mod">
          <ac:chgData name="KUFTINOFF, Nadia (NHS BUCKINGHAMSHIRE, OXFORDSHIRE AND BERKSHIRE WEST ICB - 15A)" userId="c8c7be7f-595f-47c6-8af2-8f3aa41ad90b" providerId="ADAL" clId="{5F965C3E-79A9-4758-9063-3FF5FEFAFE21}" dt="2024-10-17T21:19:55.288" v="1497" actId="20577"/>
          <ac:spMkLst>
            <pc:docMk/>
            <pc:sldMk cId="3030169885" sldId="280"/>
            <ac:spMk id="41" creationId="{873D3923-15EA-5C37-3525-1FD9FB8D2C07}"/>
          </ac:spMkLst>
        </pc:spChg>
        <pc:grpChg chg="add mod">
          <ac:chgData name="KUFTINOFF, Nadia (NHS BUCKINGHAMSHIRE, OXFORDSHIRE AND BERKSHIRE WEST ICB - 15A)" userId="c8c7be7f-595f-47c6-8af2-8f3aa41ad90b" providerId="ADAL" clId="{5F965C3E-79A9-4758-9063-3FF5FEFAFE21}" dt="2024-10-17T13:41:51.389" v="890"/>
          <ac:grpSpMkLst>
            <pc:docMk/>
            <pc:sldMk cId="3030169885" sldId="280"/>
            <ac:grpSpMk id="4" creationId="{00000000-0000-0000-0000-000000000000}"/>
          </ac:grpSpMkLst>
        </pc:grpChg>
        <pc:grpChg chg="add mod">
          <ac:chgData name="KUFTINOFF, Nadia (NHS BUCKINGHAMSHIRE, OXFORDSHIRE AND BERKSHIRE WEST ICB - 15A)" userId="c8c7be7f-595f-47c6-8af2-8f3aa41ad90b" providerId="ADAL" clId="{5F965C3E-79A9-4758-9063-3FF5FEFAFE21}" dt="2024-10-17T13:41:51.389" v="890"/>
          <ac:grpSpMkLst>
            <pc:docMk/>
            <pc:sldMk cId="3030169885" sldId="280"/>
            <ac:grpSpMk id="18" creationId="{00000000-0000-0000-0000-000000000000}"/>
          </ac:grpSpMkLst>
        </pc:grpChg>
        <pc:grpChg chg="add mod">
          <ac:chgData name="KUFTINOFF, Nadia (NHS BUCKINGHAMSHIRE, OXFORDSHIRE AND BERKSHIRE WEST ICB - 15A)" userId="c8c7be7f-595f-47c6-8af2-8f3aa41ad90b" providerId="ADAL" clId="{5F965C3E-79A9-4758-9063-3FF5FEFAFE21}" dt="2024-10-17T13:42:09.048" v="894"/>
          <ac:grpSpMkLst>
            <pc:docMk/>
            <pc:sldMk cId="3030169885" sldId="280"/>
            <ac:grpSpMk id="21" creationId="{00000000-0000-0000-0000-000000000000}"/>
          </ac:grpSpMkLst>
        </pc:grpChg>
        <pc:grpChg chg="add mod">
          <ac:chgData name="KUFTINOFF, Nadia (NHS BUCKINGHAMSHIRE, OXFORDSHIRE AND BERKSHIRE WEST ICB - 15A)" userId="c8c7be7f-595f-47c6-8af2-8f3aa41ad90b" providerId="ADAL" clId="{5F965C3E-79A9-4758-9063-3FF5FEFAFE21}" dt="2024-10-17T13:41:51.389" v="890"/>
          <ac:grpSpMkLst>
            <pc:docMk/>
            <pc:sldMk cId="3030169885" sldId="280"/>
            <ac:grpSpMk id="22" creationId="{00000000-0000-0000-0000-000000000000}"/>
          </ac:grpSpMkLst>
        </pc:grpChg>
        <pc:grpChg chg="add mod">
          <ac:chgData name="KUFTINOFF, Nadia (NHS BUCKINGHAMSHIRE, OXFORDSHIRE AND BERKSHIRE WEST ICB - 15A)" userId="c8c7be7f-595f-47c6-8af2-8f3aa41ad90b" providerId="ADAL" clId="{5F965C3E-79A9-4758-9063-3FF5FEFAFE21}" dt="2024-10-17T13:42:09.048" v="894"/>
          <ac:grpSpMkLst>
            <pc:docMk/>
            <pc:sldMk cId="3030169885" sldId="280"/>
            <ac:grpSpMk id="30" creationId="{00000000-0000-0000-0000-000000000000}"/>
          </ac:grpSpMkLst>
        </pc:grpChg>
        <pc:grpChg chg="add mod">
          <ac:chgData name="KUFTINOFF, Nadia (NHS BUCKINGHAMSHIRE, OXFORDSHIRE AND BERKSHIRE WEST ICB - 15A)" userId="c8c7be7f-595f-47c6-8af2-8f3aa41ad90b" providerId="ADAL" clId="{5F965C3E-79A9-4758-9063-3FF5FEFAFE21}" dt="2024-10-17T13:42:09.048" v="894"/>
          <ac:grpSpMkLst>
            <pc:docMk/>
            <pc:sldMk cId="3030169885" sldId="280"/>
            <ac:grpSpMk id="33" creationId="{00000000-0000-0000-0000-000000000000}"/>
          </ac:grpSpMkLst>
        </pc:grpChg>
      </pc:sldChg>
      <pc:sldChg chg="addSp delSp modSp add mod ord">
        <pc:chgData name="KUFTINOFF, Nadia (NHS BUCKINGHAMSHIRE, OXFORDSHIRE AND BERKSHIRE WEST ICB - 15A)" userId="c8c7be7f-595f-47c6-8af2-8f3aa41ad90b" providerId="ADAL" clId="{5F965C3E-79A9-4758-9063-3FF5FEFAFE21}" dt="2024-10-17T21:37:40.385" v="1582" actId="14100"/>
        <pc:sldMkLst>
          <pc:docMk/>
          <pc:sldMk cId="977599457" sldId="281"/>
        </pc:sldMkLst>
        <pc:spChg chg="add mod">
          <ac:chgData name="KUFTINOFF, Nadia (NHS BUCKINGHAMSHIRE, OXFORDSHIRE AND BERKSHIRE WEST ICB - 15A)" userId="c8c7be7f-595f-47c6-8af2-8f3aa41ad90b" providerId="ADAL" clId="{5F965C3E-79A9-4758-9063-3FF5FEFAFE21}" dt="2024-10-17T21:37:40.385" v="1582" actId="14100"/>
          <ac:spMkLst>
            <pc:docMk/>
            <pc:sldMk cId="977599457" sldId="281"/>
            <ac:spMk id="18" creationId="{680E114F-0F08-95A0-7925-C48E098368EE}"/>
          </ac:spMkLst>
        </pc:spChg>
        <pc:spChg chg="add del mod">
          <ac:chgData name="KUFTINOFF, Nadia (NHS BUCKINGHAMSHIRE, OXFORDSHIRE AND BERKSHIRE WEST ICB - 15A)" userId="c8c7be7f-595f-47c6-8af2-8f3aa41ad90b" providerId="ADAL" clId="{5F965C3E-79A9-4758-9063-3FF5FEFAFE21}" dt="2024-10-17T13:53:16.720" v="972" actId="478"/>
          <ac:spMkLst>
            <pc:docMk/>
            <pc:sldMk cId="977599457" sldId="281"/>
            <ac:spMk id="18" creationId="{8DC2A1F2-BF6A-597D-4A08-AAB2F206AECB}"/>
          </ac:spMkLst>
        </pc:spChg>
        <pc:spChg chg="add mod">
          <ac:chgData name="KUFTINOFF, Nadia (NHS BUCKINGHAMSHIRE, OXFORDSHIRE AND BERKSHIRE WEST ICB - 15A)" userId="c8c7be7f-595f-47c6-8af2-8f3aa41ad90b" providerId="ADAL" clId="{5F965C3E-79A9-4758-9063-3FF5FEFAFE21}" dt="2024-10-17T21:36:25.613" v="1544" actId="1076"/>
          <ac:spMkLst>
            <pc:docMk/>
            <pc:sldMk cId="977599457" sldId="281"/>
            <ac:spMk id="20" creationId="{9BFF4603-8B09-1674-1ECB-0F856BE85698}"/>
          </ac:spMkLst>
        </pc:spChg>
        <pc:spChg chg="add mod">
          <ac:chgData name="KUFTINOFF, Nadia (NHS BUCKINGHAMSHIRE, OXFORDSHIRE AND BERKSHIRE WEST ICB - 15A)" userId="c8c7be7f-595f-47c6-8af2-8f3aa41ad90b" providerId="ADAL" clId="{5F965C3E-79A9-4758-9063-3FF5FEFAFE21}" dt="2024-10-17T21:36:32.617" v="1546" actId="1076"/>
          <ac:spMkLst>
            <pc:docMk/>
            <pc:sldMk cId="977599457" sldId="281"/>
            <ac:spMk id="21" creationId="{9C2CA4F3-812E-E9C9-D097-EE27C3489B45}"/>
          </ac:spMkLst>
        </pc:spChg>
        <pc:spChg chg="add del mod">
          <ac:chgData name="KUFTINOFF, Nadia (NHS BUCKINGHAMSHIRE, OXFORDSHIRE AND BERKSHIRE WEST ICB - 15A)" userId="c8c7be7f-595f-47c6-8af2-8f3aa41ad90b" providerId="ADAL" clId="{5F965C3E-79A9-4758-9063-3FF5FEFAFE21}" dt="2024-10-17T13:53:11.134" v="970" actId="478"/>
          <ac:spMkLst>
            <pc:docMk/>
            <pc:sldMk cId="977599457" sldId="281"/>
            <ac:spMk id="24" creationId="{9EF3C255-E747-3EA6-0976-B3B596764719}"/>
          </ac:spMkLst>
        </pc:spChg>
        <pc:spChg chg="add mod">
          <ac:chgData name="KUFTINOFF, Nadia (NHS BUCKINGHAMSHIRE, OXFORDSHIRE AND BERKSHIRE WEST ICB - 15A)" userId="c8c7be7f-595f-47c6-8af2-8f3aa41ad90b" providerId="ADAL" clId="{5F965C3E-79A9-4758-9063-3FF5FEFAFE21}" dt="2024-10-17T21:36:09.486" v="1539" actId="1076"/>
          <ac:spMkLst>
            <pc:docMk/>
            <pc:sldMk cId="977599457" sldId="281"/>
            <ac:spMk id="25" creationId="{9C21B5CE-4D65-829F-73C3-568CC9CBCEE2}"/>
          </ac:spMkLst>
        </pc:spChg>
        <pc:picChg chg="add del mod">
          <ac:chgData name="KUFTINOFF, Nadia (NHS BUCKINGHAMSHIRE, OXFORDSHIRE AND BERKSHIRE WEST ICB - 15A)" userId="c8c7be7f-595f-47c6-8af2-8f3aa41ad90b" providerId="ADAL" clId="{5F965C3E-79A9-4758-9063-3FF5FEFAFE21}" dt="2024-10-17T13:53:09.621" v="969" actId="478"/>
          <ac:picMkLst>
            <pc:docMk/>
            <pc:sldMk cId="977599457" sldId="281"/>
            <ac:picMk id="4" creationId="{154C6DBF-FF5D-2B5F-915B-22E15F47FFA5}"/>
          </ac:picMkLst>
        </pc:picChg>
        <pc:picChg chg="add del mod">
          <ac:chgData name="KUFTINOFF, Nadia (NHS BUCKINGHAMSHIRE, OXFORDSHIRE AND BERKSHIRE WEST ICB - 15A)" userId="c8c7be7f-595f-47c6-8af2-8f3aa41ad90b" providerId="ADAL" clId="{5F965C3E-79A9-4758-9063-3FF5FEFAFE21}" dt="2024-10-17T13:53:12.383" v="971" actId="478"/>
          <ac:picMkLst>
            <pc:docMk/>
            <pc:sldMk cId="977599457" sldId="281"/>
            <ac:picMk id="16" creationId="{50E3F321-713A-0C8C-1CAC-97E4D1C25C2B}"/>
          </ac:picMkLst>
        </pc:picChg>
        <pc:picChg chg="add mod">
          <ac:chgData name="KUFTINOFF, Nadia (NHS BUCKINGHAMSHIRE, OXFORDSHIRE AND BERKSHIRE WEST ICB - 15A)" userId="c8c7be7f-595f-47c6-8af2-8f3aa41ad90b" providerId="ADAL" clId="{5F965C3E-79A9-4758-9063-3FF5FEFAFE21}" dt="2024-10-17T21:36:55.880" v="1554" actId="1076"/>
          <ac:picMkLst>
            <pc:docMk/>
            <pc:sldMk cId="977599457" sldId="281"/>
            <ac:picMk id="16" creationId="{FC82C1F7-4D28-3791-8C0B-B7C388E2D666}"/>
          </ac:picMkLst>
        </pc:picChg>
        <pc:picChg chg="add mod">
          <ac:chgData name="KUFTINOFF, Nadia (NHS BUCKINGHAMSHIRE, OXFORDSHIRE AND BERKSHIRE WEST ICB - 15A)" userId="c8c7be7f-595f-47c6-8af2-8f3aa41ad90b" providerId="ADAL" clId="{5F965C3E-79A9-4758-9063-3FF5FEFAFE21}" dt="2024-10-17T21:36:51.351" v="1552" actId="14100"/>
          <ac:picMkLst>
            <pc:docMk/>
            <pc:sldMk cId="977599457" sldId="281"/>
            <ac:picMk id="17" creationId="{E452677A-5C5D-DD76-49BB-7400858525F3}"/>
          </ac:picMkLst>
        </pc:picChg>
        <pc:picChg chg="add mod">
          <ac:chgData name="KUFTINOFF, Nadia (NHS BUCKINGHAMSHIRE, OXFORDSHIRE AND BERKSHIRE WEST ICB - 15A)" userId="c8c7be7f-595f-47c6-8af2-8f3aa41ad90b" providerId="ADAL" clId="{5F965C3E-79A9-4758-9063-3FF5FEFAFE21}" dt="2024-10-17T21:36:53.670" v="1553" actId="1076"/>
          <ac:picMkLst>
            <pc:docMk/>
            <pc:sldMk cId="977599457" sldId="281"/>
            <ac:picMk id="19" creationId="{9D7E94CB-49AA-FA73-99D2-69002EF104B0}"/>
          </ac:picMkLst>
        </pc:picChg>
        <pc:picChg chg="add mod">
          <ac:chgData name="KUFTINOFF, Nadia (NHS BUCKINGHAMSHIRE, OXFORDSHIRE AND BERKSHIRE WEST ICB - 15A)" userId="c8c7be7f-595f-47c6-8af2-8f3aa41ad90b" providerId="ADAL" clId="{5F965C3E-79A9-4758-9063-3FF5FEFAFE21}" dt="2024-10-17T21:36:22.832" v="1543" actId="1076"/>
          <ac:picMkLst>
            <pc:docMk/>
            <pc:sldMk cId="977599457" sldId="281"/>
            <ac:picMk id="22" creationId="{6AA0FD96-788E-EB0C-4044-6F789EC588CA}"/>
          </ac:picMkLst>
        </pc:picChg>
        <pc:picChg chg="add mod">
          <ac:chgData name="KUFTINOFF, Nadia (NHS BUCKINGHAMSHIRE, OXFORDSHIRE AND BERKSHIRE WEST ICB - 15A)" userId="c8c7be7f-595f-47c6-8af2-8f3aa41ad90b" providerId="ADAL" clId="{5F965C3E-79A9-4758-9063-3FF5FEFAFE21}" dt="2024-10-17T21:37:01.571" v="1555" actId="1076"/>
          <ac:picMkLst>
            <pc:docMk/>
            <pc:sldMk cId="977599457" sldId="281"/>
            <ac:picMk id="23" creationId="{2F4E7E2D-E483-12EA-5153-93371E41DB10}"/>
          </ac:picMkLst>
        </pc:picChg>
        <pc:picChg chg="add mod">
          <ac:chgData name="KUFTINOFF, Nadia (NHS BUCKINGHAMSHIRE, OXFORDSHIRE AND BERKSHIRE WEST ICB - 15A)" userId="c8c7be7f-595f-47c6-8af2-8f3aa41ad90b" providerId="ADAL" clId="{5F965C3E-79A9-4758-9063-3FF5FEFAFE21}" dt="2024-10-17T21:37:20.874" v="1569" actId="1076"/>
          <ac:picMkLst>
            <pc:docMk/>
            <pc:sldMk cId="977599457" sldId="281"/>
            <ac:picMk id="24" creationId="{F220E641-257C-D9AA-F39C-03E39567ABBB}"/>
          </ac:picMkLst>
        </pc:picChg>
      </pc:sldChg>
      <pc:sldChg chg="addSp delSp modSp add del mod delAnim modAnim">
        <pc:chgData name="KUFTINOFF, Nadia (NHS BUCKINGHAMSHIRE, OXFORDSHIRE AND BERKSHIRE WEST ICB - 15A)" userId="c8c7be7f-595f-47c6-8af2-8f3aa41ad90b" providerId="ADAL" clId="{5F965C3E-79A9-4758-9063-3FF5FEFAFE21}" dt="2024-10-17T21:19:33.177" v="1492" actId="47"/>
        <pc:sldMkLst>
          <pc:docMk/>
          <pc:sldMk cId="2909938618" sldId="282"/>
        </pc:sldMkLst>
        <pc:spChg chg="add mod">
          <ac:chgData name="KUFTINOFF, Nadia (NHS BUCKINGHAMSHIRE, OXFORDSHIRE AND BERKSHIRE WEST ICB - 15A)" userId="c8c7be7f-595f-47c6-8af2-8f3aa41ad90b" providerId="ADAL" clId="{5F965C3E-79A9-4758-9063-3FF5FEFAFE21}" dt="2024-10-17T21:10:38.303" v="1482" actId="1076"/>
          <ac:spMkLst>
            <pc:docMk/>
            <pc:sldMk cId="2909938618" sldId="282"/>
            <ac:spMk id="25" creationId="{DB8CA3B4-C8E4-1A2D-36AD-4331B846A441}"/>
          </ac:spMkLst>
        </pc:spChg>
        <pc:picChg chg="add del mod">
          <ac:chgData name="KUFTINOFF, Nadia (NHS BUCKINGHAMSHIRE, OXFORDSHIRE AND BERKSHIRE WEST ICB - 15A)" userId="c8c7be7f-595f-47c6-8af2-8f3aa41ad90b" providerId="ADAL" clId="{5F965C3E-79A9-4758-9063-3FF5FEFAFE21}" dt="2024-10-17T13:58:51.416" v="997" actId="478"/>
          <ac:picMkLst>
            <pc:docMk/>
            <pc:sldMk cId="2909938618" sldId="282"/>
            <ac:picMk id="4" creationId="{7A6859E5-E41B-D4FA-6090-2D0A14A3B101}"/>
          </ac:picMkLst>
        </pc:picChg>
        <pc:picChg chg="add del mod">
          <ac:chgData name="KUFTINOFF, Nadia (NHS BUCKINGHAMSHIRE, OXFORDSHIRE AND BERKSHIRE WEST ICB - 15A)" userId="c8c7be7f-595f-47c6-8af2-8f3aa41ad90b" providerId="ADAL" clId="{5F965C3E-79A9-4758-9063-3FF5FEFAFE21}" dt="2024-10-17T16:11:25.290" v="1446" actId="478"/>
          <ac:picMkLst>
            <pc:docMk/>
            <pc:sldMk cId="2909938618" sldId="282"/>
            <ac:picMk id="16" creationId="{4670ECC4-FCD3-B074-7AB5-579E08477446}"/>
          </ac:picMkLst>
        </pc:picChg>
        <pc:picChg chg="add del mod">
          <ac:chgData name="KUFTINOFF, Nadia (NHS BUCKINGHAMSHIRE, OXFORDSHIRE AND BERKSHIRE WEST ICB - 15A)" userId="c8c7be7f-595f-47c6-8af2-8f3aa41ad90b" providerId="ADAL" clId="{5F965C3E-79A9-4758-9063-3FF5FEFAFE21}" dt="2024-10-17T21:12:13.675" v="1486" actId="478"/>
          <ac:picMkLst>
            <pc:docMk/>
            <pc:sldMk cId="2909938618" sldId="282"/>
            <ac:picMk id="17" creationId="{644F0650-EE62-20B8-A249-9530C20225A5}"/>
          </ac:picMkLst>
        </pc:picChg>
        <pc:picChg chg="add mod">
          <ac:chgData name="KUFTINOFF, Nadia (NHS BUCKINGHAMSHIRE, OXFORDSHIRE AND BERKSHIRE WEST ICB - 15A)" userId="c8c7be7f-595f-47c6-8af2-8f3aa41ad90b" providerId="ADAL" clId="{5F965C3E-79A9-4758-9063-3FF5FEFAFE21}" dt="2024-10-17T16:13:27.776" v="1463" actId="1076"/>
          <ac:picMkLst>
            <pc:docMk/>
            <pc:sldMk cId="2909938618" sldId="282"/>
            <ac:picMk id="18" creationId="{CFEF63DA-B208-4804-094E-286A8555774D}"/>
          </ac:picMkLst>
        </pc:picChg>
        <pc:picChg chg="add del mod">
          <ac:chgData name="KUFTINOFF, Nadia (NHS BUCKINGHAMSHIRE, OXFORDSHIRE AND BERKSHIRE WEST ICB - 15A)" userId="c8c7be7f-595f-47c6-8af2-8f3aa41ad90b" providerId="ADAL" clId="{5F965C3E-79A9-4758-9063-3FF5FEFAFE21}" dt="2024-10-17T21:12:26.661" v="1487" actId="478"/>
          <ac:picMkLst>
            <pc:docMk/>
            <pc:sldMk cId="2909938618" sldId="282"/>
            <ac:picMk id="20" creationId="{AAB992FE-2B87-8142-0E60-3DEAAD058394}"/>
          </ac:picMkLst>
        </pc:picChg>
      </pc:sldChg>
      <pc:sldChg chg="addSp delSp modSp add mod ord">
        <pc:chgData name="KUFTINOFF, Nadia (NHS BUCKINGHAMSHIRE, OXFORDSHIRE AND BERKSHIRE WEST ICB - 15A)" userId="c8c7be7f-595f-47c6-8af2-8f3aa41ad90b" providerId="ADAL" clId="{5F965C3E-79A9-4758-9063-3FF5FEFAFE21}" dt="2024-10-17T21:19:10.545" v="1489" actId="478"/>
        <pc:sldMkLst>
          <pc:docMk/>
          <pc:sldMk cId="2600527581" sldId="283"/>
        </pc:sldMkLst>
        <pc:spChg chg="add mod">
          <ac:chgData name="KUFTINOFF, Nadia (NHS BUCKINGHAMSHIRE, OXFORDSHIRE AND BERKSHIRE WEST ICB - 15A)" userId="c8c7be7f-595f-47c6-8af2-8f3aa41ad90b" providerId="ADAL" clId="{5F965C3E-79A9-4758-9063-3FF5FEFAFE21}" dt="2024-10-17T15:28:57.239" v="1254" actId="404"/>
          <ac:spMkLst>
            <pc:docMk/>
            <pc:sldMk cId="2600527581" sldId="283"/>
            <ac:spMk id="4" creationId="{5E962143-096D-AEE6-2223-31983C777EDD}"/>
          </ac:spMkLst>
        </pc:spChg>
        <pc:spChg chg="del mod">
          <ac:chgData name="KUFTINOFF, Nadia (NHS BUCKINGHAMSHIRE, OXFORDSHIRE AND BERKSHIRE WEST ICB - 15A)" userId="c8c7be7f-595f-47c6-8af2-8f3aa41ad90b" providerId="ADAL" clId="{5F965C3E-79A9-4758-9063-3FF5FEFAFE21}" dt="2024-10-17T21:19:10.545" v="1489" actId="478"/>
          <ac:spMkLst>
            <pc:docMk/>
            <pc:sldMk cId="2600527581" sldId="283"/>
            <ac:spMk id="5" creationId="{4CE176C1-2933-0121-7215-F6C9C9A46E65}"/>
          </ac:spMkLst>
        </pc:spChg>
        <pc:spChg chg="add mod">
          <ac:chgData name="KUFTINOFF, Nadia (NHS BUCKINGHAMSHIRE, OXFORDSHIRE AND BERKSHIRE WEST ICB - 15A)" userId="c8c7be7f-595f-47c6-8af2-8f3aa41ad90b" providerId="ADAL" clId="{5F965C3E-79A9-4758-9063-3FF5FEFAFE21}" dt="2024-10-17T21:19:06.362" v="1488"/>
          <ac:spMkLst>
            <pc:docMk/>
            <pc:sldMk cId="2600527581" sldId="283"/>
            <ac:spMk id="16" creationId="{3BE2ACAC-7117-3903-BF8C-1CD5BEF455DB}"/>
          </ac:spMkLst>
        </pc:spChg>
        <pc:picChg chg="add mod">
          <ac:chgData name="KUFTINOFF, Nadia (NHS BUCKINGHAMSHIRE, OXFORDSHIRE AND BERKSHIRE WEST ICB - 15A)" userId="c8c7be7f-595f-47c6-8af2-8f3aa41ad90b" providerId="ADAL" clId="{5F965C3E-79A9-4758-9063-3FF5FEFAFE21}" dt="2024-10-17T15:28:20.510" v="1242" actId="1582"/>
          <ac:picMkLst>
            <pc:docMk/>
            <pc:sldMk cId="2600527581" sldId="283"/>
            <ac:picMk id="17" creationId="{41477CB4-656E-43C4-AB42-0E8216FD0816}"/>
          </ac:picMkLst>
        </pc:picChg>
        <pc:picChg chg="add mod">
          <ac:chgData name="KUFTINOFF, Nadia (NHS BUCKINGHAMSHIRE, OXFORDSHIRE AND BERKSHIRE WEST ICB - 15A)" userId="c8c7be7f-595f-47c6-8af2-8f3aa41ad90b" providerId="ADAL" clId="{5F965C3E-79A9-4758-9063-3FF5FEFAFE21}" dt="2024-10-17T15:28:40.839" v="1245" actId="1076"/>
          <ac:picMkLst>
            <pc:docMk/>
            <pc:sldMk cId="2600527581" sldId="283"/>
            <ac:picMk id="1026" creationId="{B7CE7D2C-16DC-ACC2-B374-1376D72D38EC}"/>
          </ac:picMkLst>
        </pc:picChg>
      </pc:sldChg>
      <pc:sldChg chg="addSp modSp add mod modAnim">
        <pc:chgData name="KUFTINOFF, Nadia (NHS BUCKINGHAMSHIRE, OXFORDSHIRE AND BERKSHIRE WEST ICB - 15A)" userId="c8c7be7f-595f-47c6-8af2-8f3aa41ad90b" providerId="ADAL" clId="{5F965C3E-79A9-4758-9063-3FF5FEFAFE21}" dt="2024-10-17T21:29:57.993" v="1521"/>
        <pc:sldMkLst>
          <pc:docMk/>
          <pc:sldMk cId="3894459389" sldId="284"/>
        </pc:sldMkLst>
        <pc:spChg chg="add mod">
          <ac:chgData name="KUFTINOFF, Nadia (NHS BUCKINGHAMSHIRE, OXFORDSHIRE AND BERKSHIRE WEST ICB - 15A)" userId="c8c7be7f-595f-47c6-8af2-8f3aa41ad90b" providerId="ADAL" clId="{5F965C3E-79A9-4758-9063-3FF5FEFAFE21}" dt="2024-10-17T15:31:20.086" v="1273" actId="6549"/>
          <ac:spMkLst>
            <pc:docMk/>
            <pc:sldMk cId="3894459389" sldId="284"/>
            <ac:spMk id="4" creationId="{BAFB4C92-CA22-842C-D996-C9BCE01DD049}"/>
          </ac:spMkLst>
        </pc:spChg>
        <pc:spChg chg="add mod">
          <ac:chgData name="KUFTINOFF, Nadia (NHS BUCKINGHAMSHIRE, OXFORDSHIRE AND BERKSHIRE WEST ICB - 15A)" userId="c8c7be7f-595f-47c6-8af2-8f3aa41ad90b" providerId="ADAL" clId="{5F965C3E-79A9-4758-9063-3FF5FEFAFE21}" dt="2024-10-17T21:29:37.107" v="1520" actId="1076"/>
          <ac:spMkLst>
            <pc:docMk/>
            <pc:sldMk cId="3894459389" sldId="284"/>
            <ac:spMk id="16" creationId="{5C6E80B3-F307-3CA8-9C56-42F68852E4FA}"/>
          </ac:spMkLst>
        </pc:spChg>
        <pc:spChg chg="add mod">
          <ac:chgData name="KUFTINOFF, Nadia (NHS BUCKINGHAMSHIRE, OXFORDSHIRE AND BERKSHIRE WEST ICB - 15A)" userId="c8c7be7f-595f-47c6-8af2-8f3aa41ad90b" providerId="ADAL" clId="{5F965C3E-79A9-4758-9063-3FF5FEFAFE21}" dt="2024-10-17T21:29:31.307" v="1519" actId="1076"/>
          <ac:spMkLst>
            <pc:docMk/>
            <pc:sldMk cId="3894459389" sldId="284"/>
            <ac:spMk id="17" creationId="{0F293A69-7498-C65A-2620-092E3FA4DAD6}"/>
          </ac:spMkLst>
        </pc:spChg>
        <pc:picChg chg="add mod">
          <ac:chgData name="KUFTINOFF, Nadia (NHS BUCKINGHAMSHIRE, OXFORDSHIRE AND BERKSHIRE WEST ICB - 15A)" userId="c8c7be7f-595f-47c6-8af2-8f3aa41ad90b" providerId="ADAL" clId="{5F965C3E-79A9-4758-9063-3FF5FEFAFE21}" dt="2024-10-17T21:28:47.214" v="1514" actId="14861"/>
          <ac:picMkLst>
            <pc:docMk/>
            <pc:sldMk cId="3894459389" sldId="284"/>
            <ac:picMk id="1026" creationId="{04BE716A-3EA1-87A4-F864-85EA901A98AB}"/>
          </ac:picMkLst>
        </pc:picChg>
      </pc:sldChg>
      <pc:sldChg chg="modSp add mod ord">
        <pc:chgData name="KUFTINOFF, Nadia (NHS BUCKINGHAMSHIRE, OXFORDSHIRE AND BERKSHIRE WEST ICB - 15A)" userId="c8c7be7f-595f-47c6-8af2-8f3aa41ad90b" providerId="ADAL" clId="{5F965C3E-79A9-4758-9063-3FF5FEFAFE21}" dt="2024-10-17T21:19:40.501" v="1494" actId="1076"/>
        <pc:sldMkLst>
          <pc:docMk/>
          <pc:sldMk cId="2449471858" sldId="285"/>
        </pc:sldMkLst>
        <pc:spChg chg="mod">
          <ac:chgData name="KUFTINOFF, Nadia (NHS BUCKINGHAMSHIRE, OXFORDSHIRE AND BERKSHIRE WEST ICB - 15A)" userId="c8c7be7f-595f-47c6-8af2-8f3aa41ad90b" providerId="ADAL" clId="{5F965C3E-79A9-4758-9063-3FF5FEFAFE21}" dt="2024-10-17T21:19:40.501" v="1494" actId="1076"/>
          <ac:spMkLst>
            <pc:docMk/>
            <pc:sldMk cId="2449471858" sldId="285"/>
            <ac:spMk id="8" creationId="{00000000-0000-0000-0000-000000000000}"/>
          </ac:spMkLst>
        </pc:spChg>
        <pc:spChg chg="mod">
          <ac:chgData name="KUFTINOFF, Nadia (NHS BUCKINGHAMSHIRE, OXFORDSHIRE AND BERKSHIRE WEST ICB - 15A)" userId="c8c7be7f-595f-47c6-8af2-8f3aa41ad90b" providerId="ADAL" clId="{5F965C3E-79A9-4758-9063-3FF5FEFAFE21}" dt="2024-10-17T15:24:15.993" v="1101" actId="1076"/>
          <ac:spMkLst>
            <pc:docMk/>
            <pc:sldMk cId="2449471858" sldId="285"/>
            <ac:spMk id="17" creationId="{00000000-0000-0000-0000-000000000000}"/>
          </ac:spMkLst>
        </pc:spChg>
      </pc:sldChg>
      <pc:sldChg chg="modSp add mod">
        <pc:chgData name="KUFTINOFF, Nadia (NHS BUCKINGHAMSHIRE, OXFORDSHIRE AND BERKSHIRE WEST ICB - 15A)" userId="c8c7be7f-595f-47c6-8af2-8f3aa41ad90b" providerId="ADAL" clId="{5F965C3E-79A9-4758-9063-3FF5FEFAFE21}" dt="2024-10-17T15:43:16.986" v="1361" actId="404"/>
        <pc:sldMkLst>
          <pc:docMk/>
          <pc:sldMk cId="2787752722" sldId="286"/>
        </pc:sldMkLst>
        <pc:spChg chg="mod">
          <ac:chgData name="KUFTINOFF, Nadia (NHS BUCKINGHAMSHIRE, OXFORDSHIRE AND BERKSHIRE WEST ICB - 15A)" userId="c8c7be7f-595f-47c6-8af2-8f3aa41ad90b" providerId="ADAL" clId="{5F965C3E-79A9-4758-9063-3FF5FEFAFE21}" dt="2024-10-17T15:43:16.986" v="1361" actId="404"/>
          <ac:spMkLst>
            <pc:docMk/>
            <pc:sldMk cId="2787752722" sldId="286"/>
            <ac:spMk id="16" creationId="{5C6E80B3-F307-3CA8-9C56-42F68852E4FA}"/>
          </ac:spMkLst>
        </pc:spChg>
      </pc:sldChg>
      <pc:sldChg chg="addSp delSp modSp add mod ord">
        <pc:chgData name="KUFTINOFF, Nadia (NHS BUCKINGHAMSHIRE, OXFORDSHIRE AND BERKSHIRE WEST ICB - 15A)" userId="c8c7be7f-595f-47c6-8af2-8f3aa41ad90b" providerId="ADAL" clId="{5F965C3E-79A9-4758-9063-3FF5FEFAFE21}" dt="2024-10-17T21:23:10.852" v="1508" actId="1076"/>
        <pc:sldMkLst>
          <pc:docMk/>
          <pc:sldMk cId="373710970" sldId="287"/>
        </pc:sldMkLst>
        <pc:spChg chg="mod">
          <ac:chgData name="KUFTINOFF, Nadia (NHS BUCKINGHAMSHIRE, OXFORDSHIRE AND BERKSHIRE WEST ICB - 15A)" userId="c8c7be7f-595f-47c6-8af2-8f3aa41ad90b" providerId="ADAL" clId="{5F965C3E-79A9-4758-9063-3FF5FEFAFE21}" dt="2024-10-17T21:22:58.133" v="1506" actId="1076"/>
          <ac:spMkLst>
            <pc:docMk/>
            <pc:sldMk cId="373710970" sldId="287"/>
            <ac:spMk id="17" creationId="{00000000-0000-0000-0000-000000000000}"/>
          </ac:spMkLst>
        </pc:spChg>
        <pc:spChg chg="mod">
          <ac:chgData name="KUFTINOFF, Nadia (NHS BUCKINGHAMSHIRE, OXFORDSHIRE AND BERKSHIRE WEST ICB - 15A)" userId="c8c7be7f-595f-47c6-8af2-8f3aa41ad90b" providerId="ADAL" clId="{5F965C3E-79A9-4758-9063-3FF5FEFAFE21}" dt="2024-10-17T21:22:51.295" v="1505" actId="1076"/>
          <ac:spMkLst>
            <pc:docMk/>
            <pc:sldMk cId="373710970" sldId="287"/>
            <ac:spMk id="18" creationId="{00000000-0000-0000-0000-000000000000}"/>
          </ac:spMkLst>
        </pc:spChg>
        <pc:picChg chg="add mod">
          <ac:chgData name="KUFTINOFF, Nadia (NHS BUCKINGHAMSHIRE, OXFORDSHIRE AND BERKSHIRE WEST ICB - 15A)" userId="c8c7be7f-595f-47c6-8af2-8f3aa41ad90b" providerId="ADAL" clId="{5F965C3E-79A9-4758-9063-3FF5FEFAFE21}" dt="2024-10-17T21:23:10.852" v="1508" actId="1076"/>
          <ac:picMkLst>
            <pc:docMk/>
            <pc:sldMk cId="373710970" sldId="287"/>
            <ac:picMk id="20" creationId="{02ECEA26-0139-149D-5B72-CE213D1B90AA}"/>
          </ac:picMkLst>
        </pc:picChg>
        <pc:picChg chg="del">
          <ac:chgData name="KUFTINOFF, Nadia (NHS BUCKINGHAMSHIRE, OXFORDSHIRE AND BERKSHIRE WEST ICB - 15A)" userId="c8c7be7f-595f-47c6-8af2-8f3aa41ad90b" providerId="ADAL" clId="{5F965C3E-79A9-4758-9063-3FF5FEFAFE21}" dt="2024-10-17T21:20:18.370" v="1498" actId="478"/>
          <ac:picMkLst>
            <pc:docMk/>
            <pc:sldMk cId="373710970" sldId="287"/>
            <ac:picMk id="21" creationId="{4CDDDEAB-D90E-88B4-4860-5F04CCF0330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1721A0-E46C-4DDB-B5B6-61A6A80E61CF}"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en-GB"/>
        </a:p>
      </dgm:t>
    </dgm:pt>
    <dgm:pt modelId="{1D632CC0-C130-4C5A-B69A-F0EDAEDC146B}">
      <dgm:prSet phldrT="[Text]" custT="1"/>
      <dgm:spPr/>
      <dgm:t>
        <a:bodyPr/>
        <a:lstStyle/>
        <a:p>
          <a:r>
            <a:rPr lang="en-GB" sz="2000" dirty="0"/>
            <a:t>January 2024</a:t>
          </a:r>
        </a:p>
      </dgm:t>
    </dgm:pt>
    <dgm:pt modelId="{70E7EA39-6322-4054-9E05-C4826246B64A}" type="parTrans" cxnId="{194F11CF-9147-4252-9A08-395456D1B35F}">
      <dgm:prSet/>
      <dgm:spPr/>
      <dgm:t>
        <a:bodyPr/>
        <a:lstStyle/>
        <a:p>
          <a:endParaRPr lang="en-GB" sz="2000"/>
        </a:p>
      </dgm:t>
    </dgm:pt>
    <dgm:pt modelId="{A854E977-6EC7-43A1-A85D-08A8AF4C0668}" type="sibTrans" cxnId="{194F11CF-9147-4252-9A08-395456D1B35F}">
      <dgm:prSet/>
      <dgm:spPr/>
      <dgm:t>
        <a:bodyPr/>
        <a:lstStyle/>
        <a:p>
          <a:endParaRPr lang="en-GB" sz="2000"/>
        </a:p>
      </dgm:t>
    </dgm:pt>
    <dgm:pt modelId="{10DB529B-C55B-4F94-8B69-C6D584ED82C2}">
      <dgm:prSet phldrT="[Text]" custT="1"/>
      <dgm:spPr/>
      <dgm:t>
        <a:bodyPr/>
        <a:lstStyle/>
        <a:p>
          <a:pPr>
            <a:buFont typeface="Arial" panose="020B0604020202020204" pitchFamily="34" charset="0"/>
            <a:buChar char="•"/>
          </a:pPr>
          <a:r>
            <a:rPr lang="en-GB" sz="1400" dirty="0"/>
            <a:t>Develop ClinOx SharePoint page</a:t>
          </a:r>
        </a:p>
        <a:p>
          <a:pPr>
            <a:buFont typeface="Arial" panose="020B0604020202020204" pitchFamily="34" charset="0"/>
            <a:buChar char="•"/>
          </a:pPr>
          <a:r>
            <a:rPr lang="en-GB" sz="1400" dirty="0"/>
            <a:t>Migrate content from ClinOx to SharePoint</a:t>
          </a:r>
        </a:p>
        <a:p>
          <a:pPr>
            <a:buFont typeface="Arial" panose="020B0604020202020204" pitchFamily="34" charset="0"/>
            <a:buChar char="•"/>
          </a:pPr>
          <a:endParaRPr lang="en-GB" sz="1400" dirty="0"/>
        </a:p>
        <a:p>
          <a:pPr>
            <a:buFont typeface="Arial" panose="020B0604020202020204" pitchFamily="34" charset="0"/>
            <a:buChar char="•"/>
          </a:pPr>
          <a:endParaRPr lang="en-GB" sz="2000" dirty="0"/>
        </a:p>
        <a:p>
          <a:pPr>
            <a:buFont typeface="Arial" panose="020B0604020202020204" pitchFamily="34" charset="0"/>
            <a:buChar char="•"/>
          </a:pPr>
          <a:endParaRPr lang="en-GB" sz="2000" dirty="0"/>
        </a:p>
      </dgm:t>
    </dgm:pt>
    <dgm:pt modelId="{5E6C795B-F27C-4300-A665-FA7183042C5E}" type="parTrans" cxnId="{3D5905C3-77F5-4A9D-98DE-3FE898459B8A}">
      <dgm:prSet/>
      <dgm:spPr/>
      <dgm:t>
        <a:bodyPr/>
        <a:lstStyle/>
        <a:p>
          <a:endParaRPr lang="en-GB" sz="2000"/>
        </a:p>
      </dgm:t>
    </dgm:pt>
    <dgm:pt modelId="{A953D483-3B5E-450D-B741-FFD03CD3D21F}" type="sibTrans" cxnId="{3D5905C3-77F5-4A9D-98DE-3FE898459B8A}">
      <dgm:prSet/>
      <dgm:spPr/>
      <dgm:t>
        <a:bodyPr/>
        <a:lstStyle/>
        <a:p>
          <a:endParaRPr lang="en-GB" sz="2000"/>
        </a:p>
      </dgm:t>
    </dgm:pt>
    <dgm:pt modelId="{33A1EE98-0484-405D-B710-6D61A0CC821B}">
      <dgm:prSet phldrT="[Text]" custT="1"/>
      <dgm:spPr/>
      <dgm:t>
        <a:bodyPr/>
        <a:lstStyle/>
        <a:p>
          <a:r>
            <a:rPr lang="en-GB" sz="2000" dirty="0"/>
            <a:t>February 2024</a:t>
          </a:r>
        </a:p>
      </dgm:t>
    </dgm:pt>
    <dgm:pt modelId="{1311F476-6CD8-4E21-8040-29122AB04DDF}" type="parTrans" cxnId="{9E77BEED-FE4D-4FE9-A12F-87609304F323}">
      <dgm:prSet/>
      <dgm:spPr/>
      <dgm:t>
        <a:bodyPr/>
        <a:lstStyle/>
        <a:p>
          <a:endParaRPr lang="en-GB" sz="2000"/>
        </a:p>
      </dgm:t>
    </dgm:pt>
    <dgm:pt modelId="{E80D3877-4604-4C0F-A824-E8E94F05DF73}" type="sibTrans" cxnId="{9E77BEED-FE4D-4FE9-A12F-87609304F323}">
      <dgm:prSet/>
      <dgm:spPr/>
      <dgm:t>
        <a:bodyPr/>
        <a:lstStyle/>
        <a:p>
          <a:endParaRPr lang="en-GB" sz="2000"/>
        </a:p>
      </dgm:t>
    </dgm:pt>
    <dgm:pt modelId="{FDA42F0A-3EE0-4149-ABC3-11A6C8C2CA35}">
      <dgm:prSet phldrT="[Text]" custT="1"/>
      <dgm:spPr/>
      <dgm:t>
        <a:bodyPr/>
        <a:lstStyle/>
        <a:p>
          <a:r>
            <a:rPr lang="en-GB" sz="1400" dirty="0"/>
            <a:t>Arrange whitelisting domains with SCW CSU</a:t>
          </a:r>
        </a:p>
        <a:p>
          <a:r>
            <a:rPr lang="en-GB" sz="1400" dirty="0"/>
            <a:t>Request dedicated area on BOB ICB website for patient information leaflets</a:t>
          </a:r>
        </a:p>
        <a:p>
          <a:r>
            <a:rPr lang="en-GB" sz="1400" dirty="0"/>
            <a:t>Develop training materials </a:t>
          </a:r>
        </a:p>
        <a:p>
          <a:r>
            <a:rPr lang="en-GB" sz="1400" dirty="0"/>
            <a:t>Complete ClinOx data migration</a:t>
          </a:r>
        </a:p>
        <a:p>
          <a:r>
            <a:rPr lang="en-GB" sz="1400" dirty="0"/>
            <a:t>Host training sessions with content managers</a:t>
          </a:r>
        </a:p>
        <a:p>
          <a:r>
            <a:rPr lang="en-GB" sz="1400" dirty="0"/>
            <a:t>Develop comms and engagement resources</a:t>
          </a:r>
        </a:p>
        <a:p>
          <a:r>
            <a:rPr lang="en-GB" sz="1400" dirty="0"/>
            <a:t>Comms and engagement across ICB and ICS to promote SharePoint </a:t>
          </a:r>
        </a:p>
        <a:p>
          <a:r>
            <a:rPr lang="en-GB" sz="1400" dirty="0"/>
            <a:t> </a:t>
          </a:r>
        </a:p>
        <a:p>
          <a:endParaRPr lang="en-GB" sz="1400" dirty="0"/>
        </a:p>
      </dgm:t>
    </dgm:pt>
    <dgm:pt modelId="{6E7D3007-4EB1-41B3-91C2-AE4A1411EE23}" type="parTrans" cxnId="{FE05D64F-2453-443A-97CC-1A33A0F89C87}">
      <dgm:prSet/>
      <dgm:spPr/>
      <dgm:t>
        <a:bodyPr/>
        <a:lstStyle/>
        <a:p>
          <a:endParaRPr lang="en-GB" sz="2000"/>
        </a:p>
      </dgm:t>
    </dgm:pt>
    <dgm:pt modelId="{7DC4CF60-0391-43C4-B05A-F1D8A924B358}" type="sibTrans" cxnId="{FE05D64F-2453-443A-97CC-1A33A0F89C87}">
      <dgm:prSet/>
      <dgm:spPr/>
      <dgm:t>
        <a:bodyPr/>
        <a:lstStyle/>
        <a:p>
          <a:endParaRPr lang="en-GB" sz="2000"/>
        </a:p>
      </dgm:t>
    </dgm:pt>
    <dgm:pt modelId="{D6C48F65-7851-4E06-BE9F-F8A2387F4C95}">
      <dgm:prSet phldrT="[Text]" custT="1"/>
      <dgm:spPr/>
      <dgm:t>
        <a:bodyPr/>
        <a:lstStyle/>
        <a:p>
          <a:r>
            <a:rPr lang="en-GB" sz="2000" dirty="0"/>
            <a:t>March 2024</a:t>
          </a:r>
        </a:p>
      </dgm:t>
    </dgm:pt>
    <dgm:pt modelId="{351C86E4-5FAB-4640-A934-577E8C87AEED}" type="parTrans" cxnId="{9F534C24-9AF4-48D7-93F5-E3399AC36AD3}">
      <dgm:prSet/>
      <dgm:spPr/>
      <dgm:t>
        <a:bodyPr/>
        <a:lstStyle/>
        <a:p>
          <a:endParaRPr lang="en-GB" sz="2000"/>
        </a:p>
      </dgm:t>
    </dgm:pt>
    <dgm:pt modelId="{86F048C3-CB06-4CC3-B417-B4974646FFD7}" type="sibTrans" cxnId="{9F534C24-9AF4-48D7-93F5-E3399AC36AD3}">
      <dgm:prSet/>
      <dgm:spPr/>
      <dgm:t>
        <a:bodyPr/>
        <a:lstStyle/>
        <a:p>
          <a:endParaRPr lang="en-GB" sz="2000"/>
        </a:p>
      </dgm:t>
    </dgm:pt>
    <dgm:pt modelId="{E4C5E65A-3E3E-4B4C-8C97-3AF9917BFDA3}">
      <dgm:prSet phldrT="[Text]" custT="1"/>
      <dgm:spPr/>
      <dgm:t>
        <a:bodyPr/>
        <a:lstStyle/>
        <a:p>
          <a:r>
            <a:rPr lang="en-GB" sz="1400" dirty="0"/>
            <a:t>Update ClinOx website that it is no longer in use with link to SharePoint</a:t>
          </a:r>
        </a:p>
        <a:p>
          <a:r>
            <a:rPr lang="en-GB" sz="1400" dirty="0"/>
            <a:t>Iterative design user acceptance testing phase – tweak SharePoint as necessary </a:t>
          </a:r>
        </a:p>
        <a:p>
          <a:r>
            <a:rPr lang="en-GB" sz="1400" dirty="0"/>
            <a:t>Comms and engagement across ICB and ICS to promote SharePoint</a:t>
          </a:r>
        </a:p>
        <a:p>
          <a:r>
            <a:rPr lang="en-GB" sz="1400" dirty="0"/>
            <a:t>Set up domain URL redirect so links take a user to SharePoint automatically (for one year)</a:t>
          </a:r>
        </a:p>
        <a:p>
          <a:endParaRPr lang="en-GB" sz="1400" dirty="0"/>
        </a:p>
      </dgm:t>
    </dgm:pt>
    <dgm:pt modelId="{5A80A55B-D008-4B19-8FA4-37E4E74888A3}" type="parTrans" cxnId="{22AF0C55-FE29-451A-915C-9DF002293BA4}">
      <dgm:prSet/>
      <dgm:spPr/>
      <dgm:t>
        <a:bodyPr/>
        <a:lstStyle/>
        <a:p>
          <a:endParaRPr lang="en-GB" sz="2000"/>
        </a:p>
      </dgm:t>
    </dgm:pt>
    <dgm:pt modelId="{315E75D9-FE71-4F9D-B0FE-75CA0D369D3E}" type="sibTrans" cxnId="{22AF0C55-FE29-451A-915C-9DF002293BA4}">
      <dgm:prSet/>
      <dgm:spPr/>
      <dgm:t>
        <a:bodyPr/>
        <a:lstStyle/>
        <a:p>
          <a:endParaRPr lang="en-GB" sz="2000"/>
        </a:p>
      </dgm:t>
    </dgm:pt>
    <dgm:pt modelId="{127D59B0-C585-4899-B791-52D0EE9BB70D}">
      <dgm:prSet custT="1"/>
      <dgm:spPr/>
      <dgm:t>
        <a:bodyPr/>
        <a:lstStyle/>
        <a:p>
          <a:r>
            <a:rPr lang="en-GB" sz="2000" dirty="0"/>
            <a:t>April 2024</a:t>
          </a:r>
        </a:p>
      </dgm:t>
    </dgm:pt>
    <dgm:pt modelId="{11BA2CF1-FD3B-4743-B488-6F2053ECAF7A}" type="parTrans" cxnId="{CB745A30-AF73-4D34-959B-54BC0279F063}">
      <dgm:prSet/>
      <dgm:spPr/>
      <dgm:t>
        <a:bodyPr/>
        <a:lstStyle/>
        <a:p>
          <a:endParaRPr lang="en-GB" sz="2000"/>
        </a:p>
      </dgm:t>
    </dgm:pt>
    <dgm:pt modelId="{6B63990E-9D58-4F49-A561-3F72A1BA5719}" type="sibTrans" cxnId="{CB745A30-AF73-4D34-959B-54BC0279F063}">
      <dgm:prSet/>
      <dgm:spPr/>
      <dgm:t>
        <a:bodyPr/>
        <a:lstStyle/>
        <a:p>
          <a:endParaRPr lang="en-GB" sz="2000"/>
        </a:p>
      </dgm:t>
    </dgm:pt>
    <dgm:pt modelId="{2AD12E1D-1381-4E3B-A586-A13C8D9A4E9C}">
      <dgm:prSet custT="1"/>
      <dgm:spPr/>
      <dgm:t>
        <a:bodyPr/>
        <a:lstStyle/>
        <a:p>
          <a:r>
            <a:rPr lang="en-GB" sz="1400" dirty="0"/>
            <a:t>Set up comms and engagement reminders on a quarterly basis regarding the redirect expiry </a:t>
          </a:r>
        </a:p>
        <a:p>
          <a:r>
            <a:rPr lang="en-GB" sz="1400" dirty="0"/>
            <a:t>Ad hoc support where required </a:t>
          </a:r>
        </a:p>
        <a:p>
          <a:r>
            <a:rPr lang="en-GB" sz="1400" dirty="0"/>
            <a:t>Begin planning manually changing formulary links (to be completed by February 2025) </a:t>
          </a:r>
        </a:p>
      </dgm:t>
    </dgm:pt>
    <dgm:pt modelId="{25391DA7-38FF-4762-B800-E99D2544F430}" type="parTrans" cxnId="{38A2BFA0-0187-4126-9BA0-73FA385615A3}">
      <dgm:prSet/>
      <dgm:spPr/>
      <dgm:t>
        <a:bodyPr/>
        <a:lstStyle/>
        <a:p>
          <a:endParaRPr lang="en-GB" sz="2000"/>
        </a:p>
      </dgm:t>
    </dgm:pt>
    <dgm:pt modelId="{8542E4D7-EE8C-4A52-AA79-D01F1A81E750}" type="sibTrans" cxnId="{38A2BFA0-0187-4126-9BA0-73FA385615A3}">
      <dgm:prSet/>
      <dgm:spPr/>
      <dgm:t>
        <a:bodyPr/>
        <a:lstStyle/>
        <a:p>
          <a:endParaRPr lang="en-GB" sz="2000"/>
        </a:p>
      </dgm:t>
    </dgm:pt>
    <dgm:pt modelId="{C3CCCFB1-0376-42AB-A0EB-E6D40B5F5C88}" type="pres">
      <dgm:prSet presAssocID="{DC1721A0-E46C-4DDB-B5B6-61A6A80E61CF}" presName="Name0" presStyleCnt="0">
        <dgm:presLayoutVars>
          <dgm:chMax val="7"/>
          <dgm:chPref val="7"/>
          <dgm:dir/>
          <dgm:animOne val="branch"/>
          <dgm:animLvl val="lvl"/>
        </dgm:presLayoutVars>
      </dgm:prSet>
      <dgm:spPr/>
    </dgm:pt>
    <dgm:pt modelId="{75C629B3-C544-4335-996E-F4D77D5E025A}" type="pres">
      <dgm:prSet presAssocID="{1D632CC0-C130-4C5A-B69A-F0EDAEDC146B}" presName="composite" presStyleCnt="0"/>
      <dgm:spPr/>
    </dgm:pt>
    <dgm:pt modelId="{FB1168A2-CA1E-47FE-A880-75350A03C996}" type="pres">
      <dgm:prSet presAssocID="{1D632CC0-C130-4C5A-B69A-F0EDAEDC146B}" presName="BackAccent" presStyleLbl="bgShp" presStyleIdx="0" presStyleCnt="4"/>
      <dgm:spPr/>
    </dgm:pt>
    <dgm:pt modelId="{9E59E7D9-40DD-4802-A263-7EDF1304B5B4}" type="pres">
      <dgm:prSet presAssocID="{1D632CC0-C130-4C5A-B69A-F0EDAEDC146B}" presName="Accent" presStyleLbl="alignNode1" presStyleIdx="0" presStyleCnt="4"/>
      <dgm:spPr/>
    </dgm:pt>
    <dgm:pt modelId="{901060FE-7744-4B0B-A8C7-4A4E10E6B308}" type="pres">
      <dgm:prSet presAssocID="{1D632CC0-C130-4C5A-B69A-F0EDAEDC146B}" presName="Child" presStyleLbl="revTx" presStyleIdx="0" presStyleCnt="8">
        <dgm:presLayoutVars>
          <dgm:chMax val="0"/>
          <dgm:chPref val="0"/>
          <dgm:bulletEnabled val="1"/>
        </dgm:presLayoutVars>
      </dgm:prSet>
      <dgm:spPr/>
    </dgm:pt>
    <dgm:pt modelId="{DCA62934-4A5D-4B4D-83E2-B2F31D80C45B}" type="pres">
      <dgm:prSet presAssocID="{1D632CC0-C130-4C5A-B69A-F0EDAEDC146B}" presName="Parent" presStyleLbl="revTx" presStyleIdx="1" presStyleCnt="8">
        <dgm:presLayoutVars>
          <dgm:chMax val="1"/>
          <dgm:chPref val="1"/>
          <dgm:bulletEnabled val="1"/>
        </dgm:presLayoutVars>
      </dgm:prSet>
      <dgm:spPr/>
    </dgm:pt>
    <dgm:pt modelId="{F2AE5534-D36B-47B8-A91C-D8A12378C150}" type="pres">
      <dgm:prSet presAssocID="{A854E977-6EC7-43A1-A85D-08A8AF4C0668}" presName="sibTrans" presStyleCnt="0"/>
      <dgm:spPr/>
    </dgm:pt>
    <dgm:pt modelId="{A4DA9D09-8C12-4625-AE1C-B9E04899058B}" type="pres">
      <dgm:prSet presAssocID="{33A1EE98-0484-405D-B710-6D61A0CC821B}" presName="composite" presStyleCnt="0"/>
      <dgm:spPr/>
    </dgm:pt>
    <dgm:pt modelId="{A9D2C889-1A7C-4D2F-8D8B-894125FCC739}" type="pres">
      <dgm:prSet presAssocID="{33A1EE98-0484-405D-B710-6D61A0CC821B}" presName="BackAccent" presStyleLbl="bgShp" presStyleIdx="1" presStyleCnt="4"/>
      <dgm:spPr/>
    </dgm:pt>
    <dgm:pt modelId="{92B08551-F912-4878-AEC8-1AB8EB941873}" type="pres">
      <dgm:prSet presAssocID="{33A1EE98-0484-405D-B710-6D61A0CC821B}" presName="Accent" presStyleLbl="alignNode1" presStyleIdx="1" presStyleCnt="4"/>
      <dgm:spPr/>
    </dgm:pt>
    <dgm:pt modelId="{A58160EA-99CA-48AE-9048-083D0C6B836E}" type="pres">
      <dgm:prSet presAssocID="{33A1EE98-0484-405D-B710-6D61A0CC821B}" presName="Child" presStyleLbl="revTx" presStyleIdx="2" presStyleCnt="8">
        <dgm:presLayoutVars>
          <dgm:chMax val="0"/>
          <dgm:chPref val="0"/>
          <dgm:bulletEnabled val="1"/>
        </dgm:presLayoutVars>
      </dgm:prSet>
      <dgm:spPr/>
    </dgm:pt>
    <dgm:pt modelId="{C21904C1-21A2-4604-9BE1-4EAC854593D1}" type="pres">
      <dgm:prSet presAssocID="{33A1EE98-0484-405D-B710-6D61A0CC821B}" presName="Parent" presStyleLbl="revTx" presStyleIdx="3" presStyleCnt="8">
        <dgm:presLayoutVars>
          <dgm:chMax val="1"/>
          <dgm:chPref val="1"/>
          <dgm:bulletEnabled val="1"/>
        </dgm:presLayoutVars>
      </dgm:prSet>
      <dgm:spPr/>
    </dgm:pt>
    <dgm:pt modelId="{F21DC152-B8B5-4544-95BE-7643E1A9D6A9}" type="pres">
      <dgm:prSet presAssocID="{E80D3877-4604-4C0F-A824-E8E94F05DF73}" presName="sibTrans" presStyleCnt="0"/>
      <dgm:spPr/>
    </dgm:pt>
    <dgm:pt modelId="{B0C44BCA-9661-4C1B-B981-FE22C1C7FEC8}" type="pres">
      <dgm:prSet presAssocID="{D6C48F65-7851-4E06-BE9F-F8A2387F4C95}" presName="composite" presStyleCnt="0"/>
      <dgm:spPr/>
    </dgm:pt>
    <dgm:pt modelId="{1680D56E-B0C8-4D38-9F02-02E2AF20ED90}" type="pres">
      <dgm:prSet presAssocID="{D6C48F65-7851-4E06-BE9F-F8A2387F4C95}" presName="BackAccent" presStyleLbl="bgShp" presStyleIdx="2" presStyleCnt="4"/>
      <dgm:spPr/>
    </dgm:pt>
    <dgm:pt modelId="{32454110-0362-425B-9F52-E7C56516A103}" type="pres">
      <dgm:prSet presAssocID="{D6C48F65-7851-4E06-BE9F-F8A2387F4C95}" presName="Accent" presStyleLbl="alignNode1" presStyleIdx="2" presStyleCnt="4"/>
      <dgm:spPr/>
    </dgm:pt>
    <dgm:pt modelId="{51F23C9A-9098-438A-84C5-26428566049B}" type="pres">
      <dgm:prSet presAssocID="{D6C48F65-7851-4E06-BE9F-F8A2387F4C95}" presName="Child" presStyleLbl="revTx" presStyleIdx="4" presStyleCnt="8">
        <dgm:presLayoutVars>
          <dgm:chMax val="0"/>
          <dgm:chPref val="0"/>
          <dgm:bulletEnabled val="1"/>
        </dgm:presLayoutVars>
      </dgm:prSet>
      <dgm:spPr/>
    </dgm:pt>
    <dgm:pt modelId="{EB8F9CFD-EBA5-47CA-A802-AF44B3BBEBD0}" type="pres">
      <dgm:prSet presAssocID="{D6C48F65-7851-4E06-BE9F-F8A2387F4C95}" presName="Parent" presStyleLbl="revTx" presStyleIdx="5" presStyleCnt="8">
        <dgm:presLayoutVars>
          <dgm:chMax val="1"/>
          <dgm:chPref val="1"/>
          <dgm:bulletEnabled val="1"/>
        </dgm:presLayoutVars>
      </dgm:prSet>
      <dgm:spPr/>
    </dgm:pt>
    <dgm:pt modelId="{48CF00B6-2D0B-4581-8BC8-A2D3A414A3C1}" type="pres">
      <dgm:prSet presAssocID="{86F048C3-CB06-4CC3-B417-B4974646FFD7}" presName="sibTrans" presStyleCnt="0"/>
      <dgm:spPr/>
    </dgm:pt>
    <dgm:pt modelId="{9DF5BC69-CDFA-49B5-9C31-84D823399310}" type="pres">
      <dgm:prSet presAssocID="{127D59B0-C585-4899-B791-52D0EE9BB70D}" presName="composite" presStyleCnt="0"/>
      <dgm:spPr/>
    </dgm:pt>
    <dgm:pt modelId="{7620C7CC-12E0-48AF-A9EE-5A0D1E4D768D}" type="pres">
      <dgm:prSet presAssocID="{127D59B0-C585-4899-B791-52D0EE9BB70D}" presName="BackAccent" presStyleLbl="bgShp" presStyleIdx="3" presStyleCnt="4"/>
      <dgm:spPr/>
    </dgm:pt>
    <dgm:pt modelId="{A2D29711-AA9A-49CF-A0E9-ECBC0390F349}" type="pres">
      <dgm:prSet presAssocID="{127D59B0-C585-4899-B791-52D0EE9BB70D}" presName="Accent" presStyleLbl="alignNode1" presStyleIdx="3" presStyleCnt="4"/>
      <dgm:spPr/>
    </dgm:pt>
    <dgm:pt modelId="{E242CE49-9C71-4090-ACEC-B075F48E9508}" type="pres">
      <dgm:prSet presAssocID="{127D59B0-C585-4899-B791-52D0EE9BB70D}" presName="Child" presStyleLbl="revTx" presStyleIdx="6" presStyleCnt="8">
        <dgm:presLayoutVars>
          <dgm:chMax val="0"/>
          <dgm:chPref val="0"/>
          <dgm:bulletEnabled val="1"/>
        </dgm:presLayoutVars>
      </dgm:prSet>
      <dgm:spPr/>
    </dgm:pt>
    <dgm:pt modelId="{D26F1EDC-F353-4E7D-B85E-18C780EE297F}" type="pres">
      <dgm:prSet presAssocID="{127D59B0-C585-4899-B791-52D0EE9BB70D}" presName="Parent" presStyleLbl="revTx" presStyleIdx="7" presStyleCnt="8">
        <dgm:presLayoutVars>
          <dgm:chMax val="1"/>
          <dgm:chPref val="1"/>
          <dgm:bulletEnabled val="1"/>
        </dgm:presLayoutVars>
      </dgm:prSet>
      <dgm:spPr/>
    </dgm:pt>
  </dgm:ptLst>
  <dgm:cxnLst>
    <dgm:cxn modelId="{1022F003-EEA5-4165-8B2F-2CC2E1BBA0D3}" type="presOf" srcId="{2AD12E1D-1381-4E3B-A586-A13C8D9A4E9C}" destId="{E242CE49-9C71-4090-ACEC-B075F48E9508}" srcOrd="0" destOrd="0" presId="urn:microsoft.com/office/officeart/2008/layout/IncreasingCircleProcess"/>
    <dgm:cxn modelId="{DDFC520C-5813-41FB-A1E4-53EEC9CCF7D6}" type="presOf" srcId="{33A1EE98-0484-405D-B710-6D61A0CC821B}" destId="{C21904C1-21A2-4604-9BE1-4EAC854593D1}" srcOrd="0" destOrd="0" presId="urn:microsoft.com/office/officeart/2008/layout/IncreasingCircleProcess"/>
    <dgm:cxn modelId="{9F534C24-9AF4-48D7-93F5-E3399AC36AD3}" srcId="{DC1721A0-E46C-4DDB-B5B6-61A6A80E61CF}" destId="{D6C48F65-7851-4E06-BE9F-F8A2387F4C95}" srcOrd="2" destOrd="0" parTransId="{351C86E4-5FAB-4640-A934-577E8C87AEED}" sibTransId="{86F048C3-CB06-4CC3-B417-B4974646FFD7}"/>
    <dgm:cxn modelId="{CB745A30-AF73-4D34-959B-54BC0279F063}" srcId="{DC1721A0-E46C-4DDB-B5B6-61A6A80E61CF}" destId="{127D59B0-C585-4899-B791-52D0EE9BB70D}" srcOrd="3" destOrd="0" parTransId="{11BA2CF1-FD3B-4743-B488-6F2053ECAF7A}" sibTransId="{6B63990E-9D58-4F49-A561-3F72A1BA5719}"/>
    <dgm:cxn modelId="{1F8F6D42-2D3B-4A84-8C16-3C475A3631DE}" type="presOf" srcId="{D6C48F65-7851-4E06-BE9F-F8A2387F4C95}" destId="{EB8F9CFD-EBA5-47CA-A802-AF44B3BBEBD0}" srcOrd="0" destOrd="0" presId="urn:microsoft.com/office/officeart/2008/layout/IncreasingCircleProcess"/>
    <dgm:cxn modelId="{D0DCD148-6D5D-4969-B000-47A1A50D9E69}" type="presOf" srcId="{127D59B0-C585-4899-B791-52D0EE9BB70D}" destId="{D26F1EDC-F353-4E7D-B85E-18C780EE297F}" srcOrd="0" destOrd="0" presId="urn:microsoft.com/office/officeart/2008/layout/IncreasingCircleProcess"/>
    <dgm:cxn modelId="{BD7EFC6A-075C-491C-AD6C-1C101F7F8C6B}" type="presOf" srcId="{10DB529B-C55B-4F94-8B69-C6D584ED82C2}" destId="{901060FE-7744-4B0B-A8C7-4A4E10E6B308}" srcOrd="0" destOrd="0" presId="urn:microsoft.com/office/officeart/2008/layout/IncreasingCircleProcess"/>
    <dgm:cxn modelId="{FE05D64F-2453-443A-97CC-1A33A0F89C87}" srcId="{33A1EE98-0484-405D-B710-6D61A0CC821B}" destId="{FDA42F0A-3EE0-4149-ABC3-11A6C8C2CA35}" srcOrd="0" destOrd="0" parTransId="{6E7D3007-4EB1-41B3-91C2-AE4A1411EE23}" sibTransId="{7DC4CF60-0391-43C4-B05A-F1D8A924B358}"/>
    <dgm:cxn modelId="{22AF0C55-FE29-451A-915C-9DF002293BA4}" srcId="{D6C48F65-7851-4E06-BE9F-F8A2387F4C95}" destId="{E4C5E65A-3E3E-4B4C-8C97-3AF9917BFDA3}" srcOrd="0" destOrd="0" parTransId="{5A80A55B-D008-4B19-8FA4-37E4E74888A3}" sibTransId="{315E75D9-FE71-4F9D-B0FE-75CA0D369D3E}"/>
    <dgm:cxn modelId="{5BF69978-4566-4154-840E-1425A4005C8C}" type="presOf" srcId="{FDA42F0A-3EE0-4149-ABC3-11A6C8C2CA35}" destId="{A58160EA-99CA-48AE-9048-083D0C6B836E}" srcOrd="0" destOrd="0" presId="urn:microsoft.com/office/officeart/2008/layout/IncreasingCircleProcess"/>
    <dgm:cxn modelId="{38A2BFA0-0187-4126-9BA0-73FA385615A3}" srcId="{127D59B0-C585-4899-B791-52D0EE9BB70D}" destId="{2AD12E1D-1381-4E3B-A586-A13C8D9A4E9C}" srcOrd="0" destOrd="0" parTransId="{25391DA7-38FF-4762-B800-E99D2544F430}" sibTransId="{8542E4D7-EE8C-4A52-AA79-D01F1A81E750}"/>
    <dgm:cxn modelId="{6C01F4A4-2A0E-4E53-B880-B00E77D16910}" type="presOf" srcId="{1D632CC0-C130-4C5A-B69A-F0EDAEDC146B}" destId="{DCA62934-4A5D-4B4D-83E2-B2F31D80C45B}" srcOrd="0" destOrd="0" presId="urn:microsoft.com/office/officeart/2008/layout/IncreasingCircleProcess"/>
    <dgm:cxn modelId="{3D5905C3-77F5-4A9D-98DE-3FE898459B8A}" srcId="{1D632CC0-C130-4C5A-B69A-F0EDAEDC146B}" destId="{10DB529B-C55B-4F94-8B69-C6D584ED82C2}" srcOrd="0" destOrd="0" parTransId="{5E6C795B-F27C-4300-A665-FA7183042C5E}" sibTransId="{A953D483-3B5E-450D-B741-FFD03CD3D21F}"/>
    <dgm:cxn modelId="{194F11CF-9147-4252-9A08-395456D1B35F}" srcId="{DC1721A0-E46C-4DDB-B5B6-61A6A80E61CF}" destId="{1D632CC0-C130-4C5A-B69A-F0EDAEDC146B}" srcOrd="0" destOrd="0" parTransId="{70E7EA39-6322-4054-9E05-C4826246B64A}" sibTransId="{A854E977-6EC7-43A1-A85D-08A8AF4C0668}"/>
    <dgm:cxn modelId="{DE5980DB-B776-47C8-B631-F4B2E6A277BC}" type="presOf" srcId="{E4C5E65A-3E3E-4B4C-8C97-3AF9917BFDA3}" destId="{51F23C9A-9098-438A-84C5-26428566049B}" srcOrd="0" destOrd="0" presId="urn:microsoft.com/office/officeart/2008/layout/IncreasingCircleProcess"/>
    <dgm:cxn modelId="{9E77BEED-FE4D-4FE9-A12F-87609304F323}" srcId="{DC1721A0-E46C-4DDB-B5B6-61A6A80E61CF}" destId="{33A1EE98-0484-405D-B710-6D61A0CC821B}" srcOrd="1" destOrd="0" parTransId="{1311F476-6CD8-4E21-8040-29122AB04DDF}" sibTransId="{E80D3877-4604-4C0F-A824-E8E94F05DF73}"/>
    <dgm:cxn modelId="{B39FD9F1-D381-4CB9-B3D0-31A12DE3BB3E}" type="presOf" srcId="{DC1721A0-E46C-4DDB-B5B6-61A6A80E61CF}" destId="{C3CCCFB1-0376-42AB-A0EB-E6D40B5F5C88}" srcOrd="0" destOrd="0" presId="urn:microsoft.com/office/officeart/2008/layout/IncreasingCircleProcess"/>
    <dgm:cxn modelId="{F07E0370-B523-4252-82D2-FCA466BD815B}" type="presParOf" srcId="{C3CCCFB1-0376-42AB-A0EB-E6D40B5F5C88}" destId="{75C629B3-C544-4335-996E-F4D77D5E025A}" srcOrd="0" destOrd="0" presId="urn:microsoft.com/office/officeart/2008/layout/IncreasingCircleProcess"/>
    <dgm:cxn modelId="{C62B5D5B-B42D-40A5-A085-7F7DD72959D8}" type="presParOf" srcId="{75C629B3-C544-4335-996E-F4D77D5E025A}" destId="{FB1168A2-CA1E-47FE-A880-75350A03C996}" srcOrd="0" destOrd="0" presId="urn:microsoft.com/office/officeart/2008/layout/IncreasingCircleProcess"/>
    <dgm:cxn modelId="{568A137D-239B-439F-AC9D-E3A6403C6461}" type="presParOf" srcId="{75C629B3-C544-4335-996E-F4D77D5E025A}" destId="{9E59E7D9-40DD-4802-A263-7EDF1304B5B4}" srcOrd="1" destOrd="0" presId="urn:microsoft.com/office/officeart/2008/layout/IncreasingCircleProcess"/>
    <dgm:cxn modelId="{ABFC1297-26EA-46B1-B285-0FF69A1454A8}" type="presParOf" srcId="{75C629B3-C544-4335-996E-F4D77D5E025A}" destId="{901060FE-7744-4B0B-A8C7-4A4E10E6B308}" srcOrd="2" destOrd="0" presId="urn:microsoft.com/office/officeart/2008/layout/IncreasingCircleProcess"/>
    <dgm:cxn modelId="{77738DAE-0D4B-452F-8FD6-75945E4CA85A}" type="presParOf" srcId="{75C629B3-C544-4335-996E-F4D77D5E025A}" destId="{DCA62934-4A5D-4B4D-83E2-B2F31D80C45B}" srcOrd="3" destOrd="0" presId="urn:microsoft.com/office/officeart/2008/layout/IncreasingCircleProcess"/>
    <dgm:cxn modelId="{4958F1E5-F60E-4502-BFEB-D0D4828DF7FD}" type="presParOf" srcId="{C3CCCFB1-0376-42AB-A0EB-E6D40B5F5C88}" destId="{F2AE5534-D36B-47B8-A91C-D8A12378C150}" srcOrd="1" destOrd="0" presId="urn:microsoft.com/office/officeart/2008/layout/IncreasingCircleProcess"/>
    <dgm:cxn modelId="{80BBF415-4A4D-4FC1-981C-34F7BBF58B22}" type="presParOf" srcId="{C3CCCFB1-0376-42AB-A0EB-E6D40B5F5C88}" destId="{A4DA9D09-8C12-4625-AE1C-B9E04899058B}" srcOrd="2" destOrd="0" presId="urn:microsoft.com/office/officeart/2008/layout/IncreasingCircleProcess"/>
    <dgm:cxn modelId="{7B720A32-8596-4A4C-A547-56479A870C5B}" type="presParOf" srcId="{A4DA9D09-8C12-4625-AE1C-B9E04899058B}" destId="{A9D2C889-1A7C-4D2F-8D8B-894125FCC739}" srcOrd="0" destOrd="0" presId="urn:microsoft.com/office/officeart/2008/layout/IncreasingCircleProcess"/>
    <dgm:cxn modelId="{F1B22E41-1197-4185-A699-C16AFBA42CF7}" type="presParOf" srcId="{A4DA9D09-8C12-4625-AE1C-B9E04899058B}" destId="{92B08551-F912-4878-AEC8-1AB8EB941873}" srcOrd="1" destOrd="0" presId="urn:microsoft.com/office/officeart/2008/layout/IncreasingCircleProcess"/>
    <dgm:cxn modelId="{AA95C50B-6936-4CA3-95DA-83C5BEC2F515}" type="presParOf" srcId="{A4DA9D09-8C12-4625-AE1C-B9E04899058B}" destId="{A58160EA-99CA-48AE-9048-083D0C6B836E}" srcOrd="2" destOrd="0" presId="urn:microsoft.com/office/officeart/2008/layout/IncreasingCircleProcess"/>
    <dgm:cxn modelId="{0F83821E-0F8A-477F-AC7D-FF7A623CBF79}" type="presParOf" srcId="{A4DA9D09-8C12-4625-AE1C-B9E04899058B}" destId="{C21904C1-21A2-4604-9BE1-4EAC854593D1}" srcOrd="3" destOrd="0" presId="urn:microsoft.com/office/officeart/2008/layout/IncreasingCircleProcess"/>
    <dgm:cxn modelId="{5157EA77-AC17-4212-98BB-60A4252D2A20}" type="presParOf" srcId="{C3CCCFB1-0376-42AB-A0EB-E6D40B5F5C88}" destId="{F21DC152-B8B5-4544-95BE-7643E1A9D6A9}" srcOrd="3" destOrd="0" presId="urn:microsoft.com/office/officeart/2008/layout/IncreasingCircleProcess"/>
    <dgm:cxn modelId="{4C8BE4F0-3196-464E-8C17-9B993CE3E800}" type="presParOf" srcId="{C3CCCFB1-0376-42AB-A0EB-E6D40B5F5C88}" destId="{B0C44BCA-9661-4C1B-B981-FE22C1C7FEC8}" srcOrd="4" destOrd="0" presId="urn:microsoft.com/office/officeart/2008/layout/IncreasingCircleProcess"/>
    <dgm:cxn modelId="{56AC4C44-D28A-49AC-BF49-78AA909C6BCC}" type="presParOf" srcId="{B0C44BCA-9661-4C1B-B981-FE22C1C7FEC8}" destId="{1680D56E-B0C8-4D38-9F02-02E2AF20ED90}" srcOrd="0" destOrd="0" presId="urn:microsoft.com/office/officeart/2008/layout/IncreasingCircleProcess"/>
    <dgm:cxn modelId="{CE4E778E-DA45-4B90-847F-3A89BBB886BB}" type="presParOf" srcId="{B0C44BCA-9661-4C1B-B981-FE22C1C7FEC8}" destId="{32454110-0362-425B-9F52-E7C56516A103}" srcOrd="1" destOrd="0" presId="urn:microsoft.com/office/officeart/2008/layout/IncreasingCircleProcess"/>
    <dgm:cxn modelId="{B20C5526-0587-446D-A4E2-C4A8A1B285C4}" type="presParOf" srcId="{B0C44BCA-9661-4C1B-B981-FE22C1C7FEC8}" destId="{51F23C9A-9098-438A-84C5-26428566049B}" srcOrd="2" destOrd="0" presId="urn:microsoft.com/office/officeart/2008/layout/IncreasingCircleProcess"/>
    <dgm:cxn modelId="{B12154B9-6EBA-4F64-A321-CFAD7E3583B0}" type="presParOf" srcId="{B0C44BCA-9661-4C1B-B981-FE22C1C7FEC8}" destId="{EB8F9CFD-EBA5-47CA-A802-AF44B3BBEBD0}" srcOrd="3" destOrd="0" presId="urn:microsoft.com/office/officeart/2008/layout/IncreasingCircleProcess"/>
    <dgm:cxn modelId="{BF65B416-AC8A-44C3-A3EC-30E554522DBD}" type="presParOf" srcId="{C3CCCFB1-0376-42AB-A0EB-E6D40B5F5C88}" destId="{48CF00B6-2D0B-4581-8BC8-A2D3A414A3C1}" srcOrd="5" destOrd="0" presId="urn:microsoft.com/office/officeart/2008/layout/IncreasingCircleProcess"/>
    <dgm:cxn modelId="{212076E8-9A8A-45E4-9FF4-4D1DFD753186}" type="presParOf" srcId="{C3CCCFB1-0376-42AB-A0EB-E6D40B5F5C88}" destId="{9DF5BC69-CDFA-49B5-9C31-84D823399310}" srcOrd="6" destOrd="0" presId="urn:microsoft.com/office/officeart/2008/layout/IncreasingCircleProcess"/>
    <dgm:cxn modelId="{951B0CA2-08EB-4D16-A551-FF9A3479D3D0}" type="presParOf" srcId="{9DF5BC69-CDFA-49B5-9C31-84D823399310}" destId="{7620C7CC-12E0-48AF-A9EE-5A0D1E4D768D}" srcOrd="0" destOrd="0" presId="urn:microsoft.com/office/officeart/2008/layout/IncreasingCircleProcess"/>
    <dgm:cxn modelId="{DBD83737-77DB-4834-ADC8-B092B2B57C50}" type="presParOf" srcId="{9DF5BC69-CDFA-49B5-9C31-84D823399310}" destId="{A2D29711-AA9A-49CF-A0E9-ECBC0390F349}" srcOrd="1" destOrd="0" presId="urn:microsoft.com/office/officeart/2008/layout/IncreasingCircleProcess"/>
    <dgm:cxn modelId="{1A799FAB-B1A2-43D9-BD50-0729C47B1685}" type="presParOf" srcId="{9DF5BC69-CDFA-49B5-9C31-84D823399310}" destId="{E242CE49-9C71-4090-ACEC-B075F48E9508}" srcOrd="2" destOrd="0" presId="urn:microsoft.com/office/officeart/2008/layout/IncreasingCircleProcess"/>
    <dgm:cxn modelId="{B0DE6B40-2113-4579-8198-7421B2C54971}" type="presParOf" srcId="{9DF5BC69-CDFA-49B5-9C31-84D823399310}" destId="{D26F1EDC-F353-4E7D-B85E-18C780EE297F}" srcOrd="3" destOrd="0" presId="urn:microsoft.com/office/officeart/2008/layout/IncreasingCircleProcess"/>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168A2-CA1E-47FE-A880-75350A03C996}">
      <dsp:nvSpPr>
        <dsp:cNvPr id="0" name=""/>
        <dsp:cNvSpPr/>
      </dsp:nvSpPr>
      <dsp:spPr>
        <a:xfrm>
          <a:off x="4560" y="0"/>
          <a:ext cx="469525" cy="4695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59E7D9-40DD-4802-A263-7EDF1304B5B4}">
      <dsp:nvSpPr>
        <dsp:cNvPr id="0" name=""/>
        <dsp:cNvSpPr/>
      </dsp:nvSpPr>
      <dsp:spPr>
        <a:xfrm>
          <a:off x="51512" y="46952"/>
          <a:ext cx="375620" cy="375620"/>
        </a:xfrm>
        <a:prstGeom prst="chord">
          <a:avLst>
            <a:gd name="adj1" fmla="val 1800000"/>
            <a:gd name="adj2" fmla="val 90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1060FE-7744-4B0B-A8C7-4A4E10E6B308}">
      <dsp:nvSpPr>
        <dsp:cNvPr id="0" name=""/>
        <dsp:cNvSpPr/>
      </dsp:nvSpPr>
      <dsp:spPr>
        <a:xfrm>
          <a:off x="571903" y="469525"/>
          <a:ext cx="1389013" cy="197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GB" sz="1400" kern="1200" dirty="0"/>
            <a:t>Develop ClinOx SharePoint page</a:t>
          </a:r>
        </a:p>
        <a:p>
          <a:pPr marL="0" lvl="0" indent="0" algn="l" defTabSz="622300">
            <a:lnSpc>
              <a:spcPct val="90000"/>
            </a:lnSpc>
            <a:spcBef>
              <a:spcPct val="0"/>
            </a:spcBef>
            <a:spcAft>
              <a:spcPct val="35000"/>
            </a:spcAft>
            <a:buFont typeface="Arial" panose="020B0604020202020204" pitchFamily="34" charset="0"/>
            <a:buNone/>
          </a:pPr>
          <a:r>
            <a:rPr lang="en-GB" sz="1400" kern="1200" dirty="0"/>
            <a:t>Migrate content from ClinOx to SharePoint</a:t>
          </a:r>
        </a:p>
        <a:p>
          <a:pPr marL="0" lvl="0" indent="0" algn="l" defTabSz="622300">
            <a:lnSpc>
              <a:spcPct val="90000"/>
            </a:lnSpc>
            <a:spcBef>
              <a:spcPct val="0"/>
            </a:spcBef>
            <a:spcAft>
              <a:spcPct val="35000"/>
            </a:spcAft>
            <a:buFont typeface="Arial" panose="020B0604020202020204" pitchFamily="34" charset="0"/>
            <a:buNone/>
          </a:pPr>
          <a:endParaRPr lang="en-GB" sz="1400" kern="1200" dirty="0"/>
        </a:p>
        <a:p>
          <a:pPr marL="0" lvl="0" indent="0" algn="l" defTabSz="622300">
            <a:lnSpc>
              <a:spcPct val="90000"/>
            </a:lnSpc>
            <a:spcBef>
              <a:spcPct val="0"/>
            </a:spcBef>
            <a:spcAft>
              <a:spcPct val="35000"/>
            </a:spcAft>
            <a:buFont typeface="Arial" panose="020B0604020202020204" pitchFamily="34" charset="0"/>
            <a:buNone/>
          </a:pPr>
          <a:endParaRPr lang="en-GB" sz="2000" kern="1200" dirty="0"/>
        </a:p>
        <a:p>
          <a:pPr marL="0" lvl="0" indent="0" algn="l" defTabSz="622300">
            <a:lnSpc>
              <a:spcPct val="90000"/>
            </a:lnSpc>
            <a:spcBef>
              <a:spcPct val="0"/>
            </a:spcBef>
            <a:spcAft>
              <a:spcPct val="35000"/>
            </a:spcAft>
            <a:buFont typeface="Arial" panose="020B0604020202020204" pitchFamily="34" charset="0"/>
            <a:buNone/>
          </a:pPr>
          <a:endParaRPr lang="en-GB" sz="2000" kern="1200" dirty="0"/>
        </a:p>
      </dsp:txBody>
      <dsp:txXfrm>
        <a:off x="571903" y="469525"/>
        <a:ext cx="1389013" cy="1975920"/>
      </dsp:txXfrm>
    </dsp:sp>
    <dsp:sp modelId="{DCA62934-4A5D-4B4D-83E2-B2F31D80C45B}">
      <dsp:nvSpPr>
        <dsp:cNvPr id="0" name=""/>
        <dsp:cNvSpPr/>
      </dsp:nvSpPr>
      <dsp:spPr>
        <a:xfrm>
          <a:off x="571903" y="0"/>
          <a:ext cx="1389013" cy="469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b" anchorCtr="0">
          <a:noAutofit/>
        </a:bodyPr>
        <a:lstStyle/>
        <a:p>
          <a:pPr marL="0" lvl="0" indent="0" algn="l" defTabSz="889000">
            <a:lnSpc>
              <a:spcPct val="90000"/>
            </a:lnSpc>
            <a:spcBef>
              <a:spcPct val="0"/>
            </a:spcBef>
            <a:spcAft>
              <a:spcPct val="35000"/>
            </a:spcAft>
            <a:buNone/>
          </a:pPr>
          <a:r>
            <a:rPr lang="en-GB" sz="2000" kern="1200" dirty="0"/>
            <a:t>January 2024</a:t>
          </a:r>
        </a:p>
      </dsp:txBody>
      <dsp:txXfrm>
        <a:off x="571903" y="0"/>
        <a:ext cx="1389013" cy="469525"/>
      </dsp:txXfrm>
    </dsp:sp>
    <dsp:sp modelId="{A9D2C889-1A7C-4D2F-8D8B-894125FCC739}">
      <dsp:nvSpPr>
        <dsp:cNvPr id="0" name=""/>
        <dsp:cNvSpPr/>
      </dsp:nvSpPr>
      <dsp:spPr>
        <a:xfrm>
          <a:off x="2058734" y="0"/>
          <a:ext cx="469525" cy="4695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B08551-F912-4878-AEC8-1AB8EB941873}">
      <dsp:nvSpPr>
        <dsp:cNvPr id="0" name=""/>
        <dsp:cNvSpPr/>
      </dsp:nvSpPr>
      <dsp:spPr>
        <a:xfrm>
          <a:off x="2105687" y="46952"/>
          <a:ext cx="375620" cy="375620"/>
        </a:xfrm>
        <a:prstGeom prst="chord">
          <a:avLst>
            <a:gd name="adj1" fmla="val 0"/>
            <a:gd name="adj2" fmla="val 108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8160EA-99CA-48AE-9048-083D0C6B836E}">
      <dsp:nvSpPr>
        <dsp:cNvPr id="0" name=""/>
        <dsp:cNvSpPr/>
      </dsp:nvSpPr>
      <dsp:spPr>
        <a:xfrm>
          <a:off x="2626077" y="469525"/>
          <a:ext cx="1389013" cy="197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None/>
          </a:pPr>
          <a:r>
            <a:rPr lang="en-GB" sz="1400" kern="1200" dirty="0"/>
            <a:t>Arrange whitelisting domains with SCW CSU</a:t>
          </a:r>
        </a:p>
        <a:p>
          <a:pPr marL="0" lvl="0" indent="0" algn="l" defTabSz="622300">
            <a:lnSpc>
              <a:spcPct val="90000"/>
            </a:lnSpc>
            <a:spcBef>
              <a:spcPct val="0"/>
            </a:spcBef>
            <a:spcAft>
              <a:spcPct val="35000"/>
            </a:spcAft>
            <a:buNone/>
          </a:pPr>
          <a:r>
            <a:rPr lang="en-GB" sz="1400" kern="1200" dirty="0"/>
            <a:t>Request dedicated area on BOB ICB website for patient information leaflets</a:t>
          </a:r>
        </a:p>
        <a:p>
          <a:pPr marL="0" lvl="0" indent="0" algn="l" defTabSz="622300">
            <a:lnSpc>
              <a:spcPct val="90000"/>
            </a:lnSpc>
            <a:spcBef>
              <a:spcPct val="0"/>
            </a:spcBef>
            <a:spcAft>
              <a:spcPct val="35000"/>
            </a:spcAft>
            <a:buNone/>
          </a:pPr>
          <a:r>
            <a:rPr lang="en-GB" sz="1400" kern="1200" dirty="0"/>
            <a:t>Develop training materials </a:t>
          </a:r>
        </a:p>
        <a:p>
          <a:pPr marL="0" lvl="0" indent="0" algn="l" defTabSz="622300">
            <a:lnSpc>
              <a:spcPct val="90000"/>
            </a:lnSpc>
            <a:spcBef>
              <a:spcPct val="0"/>
            </a:spcBef>
            <a:spcAft>
              <a:spcPct val="35000"/>
            </a:spcAft>
            <a:buNone/>
          </a:pPr>
          <a:r>
            <a:rPr lang="en-GB" sz="1400" kern="1200" dirty="0"/>
            <a:t>Complete ClinOx data migration</a:t>
          </a:r>
        </a:p>
        <a:p>
          <a:pPr marL="0" lvl="0" indent="0" algn="l" defTabSz="622300">
            <a:lnSpc>
              <a:spcPct val="90000"/>
            </a:lnSpc>
            <a:spcBef>
              <a:spcPct val="0"/>
            </a:spcBef>
            <a:spcAft>
              <a:spcPct val="35000"/>
            </a:spcAft>
            <a:buNone/>
          </a:pPr>
          <a:r>
            <a:rPr lang="en-GB" sz="1400" kern="1200" dirty="0"/>
            <a:t>Host training sessions with content managers</a:t>
          </a:r>
        </a:p>
        <a:p>
          <a:pPr marL="0" lvl="0" indent="0" algn="l" defTabSz="622300">
            <a:lnSpc>
              <a:spcPct val="90000"/>
            </a:lnSpc>
            <a:spcBef>
              <a:spcPct val="0"/>
            </a:spcBef>
            <a:spcAft>
              <a:spcPct val="35000"/>
            </a:spcAft>
            <a:buNone/>
          </a:pPr>
          <a:r>
            <a:rPr lang="en-GB" sz="1400" kern="1200" dirty="0"/>
            <a:t>Develop comms and engagement resources</a:t>
          </a:r>
        </a:p>
        <a:p>
          <a:pPr marL="0" lvl="0" indent="0" algn="l" defTabSz="622300">
            <a:lnSpc>
              <a:spcPct val="90000"/>
            </a:lnSpc>
            <a:spcBef>
              <a:spcPct val="0"/>
            </a:spcBef>
            <a:spcAft>
              <a:spcPct val="35000"/>
            </a:spcAft>
            <a:buNone/>
          </a:pPr>
          <a:r>
            <a:rPr lang="en-GB" sz="1400" kern="1200" dirty="0"/>
            <a:t>Comms and engagement across ICB and ICS to promote SharePoint </a:t>
          </a:r>
        </a:p>
        <a:p>
          <a:pPr marL="0" lvl="0" indent="0" algn="l" defTabSz="622300">
            <a:lnSpc>
              <a:spcPct val="90000"/>
            </a:lnSpc>
            <a:spcBef>
              <a:spcPct val="0"/>
            </a:spcBef>
            <a:spcAft>
              <a:spcPct val="35000"/>
            </a:spcAft>
            <a:buNone/>
          </a:pPr>
          <a:r>
            <a:rPr lang="en-GB" sz="1400" kern="1200" dirty="0"/>
            <a:t> </a:t>
          </a:r>
        </a:p>
        <a:p>
          <a:pPr marL="0" lvl="0" indent="0" algn="l" defTabSz="622300">
            <a:lnSpc>
              <a:spcPct val="90000"/>
            </a:lnSpc>
            <a:spcBef>
              <a:spcPct val="0"/>
            </a:spcBef>
            <a:spcAft>
              <a:spcPct val="35000"/>
            </a:spcAft>
            <a:buNone/>
          </a:pPr>
          <a:endParaRPr lang="en-GB" sz="1400" kern="1200" dirty="0"/>
        </a:p>
      </dsp:txBody>
      <dsp:txXfrm>
        <a:off x="2626077" y="469525"/>
        <a:ext cx="1389013" cy="1975920"/>
      </dsp:txXfrm>
    </dsp:sp>
    <dsp:sp modelId="{C21904C1-21A2-4604-9BE1-4EAC854593D1}">
      <dsp:nvSpPr>
        <dsp:cNvPr id="0" name=""/>
        <dsp:cNvSpPr/>
      </dsp:nvSpPr>
      <dsp:spPr>
        <a:xfrm>
          <a:off x="2626077" y="0"/>
          <a:ext cx="1389013" cy="469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b" anchorCtr="0">
          <a:noAutofit/>
        </a:bodyPr>
        <a:lstStyle/>
        <a:p>
          <a:pPr marL="0" lvl="0" indent="0" algn="l" defTabSz="889000">
            <a:lnSpc>
              <a:spcPct val="90000"/>
            </a:lnSpc>
            <a:spcBef>
              <a:spcPct val="0"/>
            </a:spcBef>
            <a:spcAft>
              <a:spcPct val="35000"/>
            </a:spcAft>
            <a:buNone/>
          </a:pPr>
          <a:r>
            <a:rPr lang="en-GB" sz="2000" kern="1200" dirty="0"/>
            <a:t>February 2024</a:t>
          </a:r>
        </a:p>
      </dsp:txBody>
      <dsp:txXfrm>
        <a:off x="2626077" y="0"/>
        <a:ext cx="1389013" cy="469525"/>
      </dsp:txXfrm>
    </dsp:sp>
    <dsp:sp modelId="{1680D56E-B0C8-4D38-9F02-02E2AF20ED90}">
      <dsp:nvSpPr>
        <dsp:cNvPr id="0" name=""/>
        <dsp:cNvSpPr/>
      </dsp:nvSpPr>
      <dsp:spPr>
        <a:xfrm>
          <a:off x="4112908" y="0"/>
          <a:ext cx="469525" cy="4695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454110-0362-425B-9F52-E7C56516A103}">
      <dsp:nvSpPr>
        <dsp:cNvPr id="0" name=""/>
        <dsp:cNvSpPr/>
      </dsp:nvSpPr>
      <dsp:spPr>
        <a:xfrm>
          <a:off x="4159861" y="46952"/>
          <a:ext cx="375620" cy="375620"/>
        </a:xfrm>
        <a:prstGeom prst="chord">
          <a:avLst>
            <a:gd name="adj1" fmla="val 19800000"/>
            <a:gd name="adj2" fmla="val 126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F23C9A-9098-438A-84C5-26428566049B}">
      <dsp:nvSpPr>
        <dsp:cNvPr id="0" name=""/>
        <dsp:cNvSpPr/>
      </dsp:nvSpPr>
      <dsp:spPr>
        <a:xfrm>
          <a:off x="4680252" y="469525"/>
          <a:ext cx="1389013" cy="197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None/>
          </a:pPr>
          <a:r>
            <a:rPr lang="en-GB" sz="1400" kern="1200" dirty="0"/>
            <a:t>Update ClinOx website that it is no longer in use with link to SharePoint</a:t>
          </a:r>
        </a:p>
        <a:p>
          <a:pPr marL="0" lvl="0" indent="0" algn="l" defTabSz="622300">
            <a:lnSpc>
              <a:spcPct val="90000"/>
            </a:lnSpc>
            <a:spcBef>
              <a:spcPct val="0"/>
            </a:spcBef>
            <a:spcAft>
              <a:spcPct val="35000"/>
            </a:spcAft>
            <a:buNone/>
          </a:pPr>
          <a:r>
            <a:rPr lang="en-GB" sz="1400" kern="1200" dirty="0"/>
            <a:t>Iterative design user acceptance testing phase – tweak SharePoint as necessary </a:t>
          </a:r>
        </a:p>
        <a:p>
          <a:pPr marL="0" lvl="0" indent="0" algn="l" defTabSz="622300">
            <a:lnSpc>
              <a:spcPct val="90000"/>
            </a:lnSpc>
            <a:spcBef>
              <a:spcPct val="0"/>
            </a:spcBef>
            <a:spcAft>
              <a:spcPct val="35000"/>
            </a:spcAft>
            <a:buNone/>
          </a:pPr>
          <a:r>
            <a:rPr lang="en-GB" sz="1400" kern="1200" dirty="0"/>
            <a:t>Comms and engagement across ICB and ICS to promote SharePoint</a:t>
          </a:r>
        </a:p>
        <a:p>
          <a:pPr marL="0" lvl="0" indent="0" algn="l" defTabSz="622300">
            <a:lnSpc>
              <a:spcPct val="90000"/>
            </a:lnSpc>
            <a:spcBef>
              <a:spcPct val="0"/>
            </a:spcBef>
            <a:spcAft>
              <a:spcPct val="35000"/>
            </a:spcAft>
            <a:buNone/>
          </a:pPr>
          <a:r>
            <a:rPr lang="en-GB" sz="1400" kern="1200" dirty="0"/>
            <a:t>Set up domain URL redirect so links take a user to SharePoint automatically (for one year)</a:t>
          </a:r>
        </a:p>
        <a:p>
          <a:pPr marL="0" lvl="0" indent="0" algn="l" defTabSz="622300">
            <a:lnSpc>
              <a:spcPct val="90000"/>
            </a:lnSpc>
            <a:spcBef>
              <a:spcPct val="0"/>
            </a:spcBef>
            <a:spcAft>
              <a:spcPct val="35000"/>
            </a:spcAft>
            <a:buNone/>
          </a:pPr>
          <a:endParaRPr lang="en-GB" sz="1400" kern="1200" dirty="0"/>
        </a:p>
      </dsp:txBody>
      <dsp:txXfrm>
        <a:off x="4680252" y="469525"/>
        <a:ext cx="1389013" cy="1975920"/>
      </dsp:txXfrm>
    </dsp:sp>
    <dsp:sp modelId="{EB8F9CFD-EBA5-47CA-A802-AF44B3BBEBD0}">
      <dsp:nvSpPr>
        <dsp:cNvPr id="0" name=""/>
        <dsp:cNvSpPr/>
      </dsp:nvSpPr>
      <dsp:spPr>
        <a:xfrm>
          <a:off x="4680252" y="0"/>
          <a:ext cx="1389013" cy="469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b" anchorCtr="0">
          <a:noAutofit/>
        </a:bodyPr>
        <a:lstStyle/>
        <a:p>
          <a:pPr marL="0" lvl="0" indent="0" algn="l" defTabSz="889000">
            <a:lnSpc>
              <a:spcPct val="90000"/>
            </a:lnSpc>
            <a:spcBef>
              <a:spcPct val="0"/>
            </a:spcBef>
            <a:spcAft>
              <a:spcPct val="35000"/>
            </a:spcAft>
            <a:buNone/>
          </a:pPr>
          <a:r>
            <a:rPr lang="en-GB" sz="2000" kern="1200" dirty="0"/>
            <a:t>March 2024</a:t>
          </a:r>
        </a:p>
      </dsp:txBody>
      <dsp:txXfrm>
        <a:off x="4680252" y="0"/>
        <a:ext cx="1389013" cy="469525"/>
      </dsp:txXfrm>
    </dsp:sp>
    <dsp:sp modelId="{7620C7CC-12E0-48AF-A9EE-5A0D1E4D768D}">
      <dsp:nvSpPr>
        <dsp:cNvPr id="0" name=""/>
        <dsp:cNvSpPr/>
      </dsp:nvSpPr>
      <dsp:spPr>
        <a:xfrm>
          <a:off x="6167083" y="0"/>
          <a:ext cx="469525" cy="4695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D29711-AA9A-49CF-A0E9-ECBC0390F349}">
      <dsp:nvSpPr>
        <dsp:cNvPr id="0" name=""/>
        <dsp:cNvSpPr/>
      </dsp:nvSpPr>
      <dsp:spPr>
        <a:xfrm>
          <a:off x="6214035" y="46952"/>
          <a:ext cx="375620" cy="375620"/>
        </a:xfrm>
        <a:prstGeom prst="chord">
          <a:avLst>
            <a:gd name="adj1" fmla="val 16200000"/>
            <a:gd name="adj2" fmla="val 162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42CE49-9C71-4090-ACEC-B075F48E9508}">
      <dsp:nvSpPr>
        <dsp:cNvPr id="0" name=""/>
        <dsp:cNvSpPr/>
      </dsp:nvSpPr>
      <dsp:spPr>
        <a:xfrm>
          <a:off x="6734426" y="469525"/>
          <a:ext cx="1389013" cy="197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None/>
          </a:pPr>
          <a:r>
            <a:rPr lang="en-GB" sz="1400" kern="1200" dirty="0"/>
            <a:t>Set up comms and engagement reminders on a quarterly basis regarding the redirect expiry </a:t>
          </a:r>
        </a:p>
        <a:p>
          <a:pPr marL="0" lvl="0" indent="0" algn="l" defTabSz="622300">
            <a:lnSpc>
              <a:spcPct val="90000"/>
            </a:lnSpc>
            <a:spcBef>
              <a:spcPct val="0"/>
            </a:spcBef>
            <a:spcAft>
              <a:spcPct val="35000"/>
            </a:spcAft>
            <a:buNone/>
          </a:pPr>
          <a:r>
            <a:rPr lang="en-GB" sz="1400" kern="1200" dirty="0"/>
            <a:t>Ad hoc support where required </a:t>
          </a:r>
        </a:p>
        <a:p>
          <a:pPr marL="0" lvl="0" indent="0" algn="l" defTabSz="622300">
            <a:lnSpc>
              <a:spcPct val="90000"/>
            </a:lnSpc>
            <a:spcBef>
              <a:spcPct val="0"/>
            </a:spcBef>
            <a:spcAft>
              <a:spcPct val="35000"/>
            </a:spcAft>
            <a:buNone/>
          </a:pPr>
          <a:r>
            <a:rPr lang="en-GB" sz="1400" kern="1200" dirty="0"/>
            <a:t>Begin planning manually changing formulary links (to be completed by February 2025) </a:t>
          </a:r>
        </a:p>
      </dsp:txBody>
      <dsp:txXfrm>
        <a:off x="6734426" y="469525"/>
        <a:ext cx="1389013" cy="1975920"/>
      </dsp:txXfrm>
    </dsp:sp>
    <dsp:sp modelId="{D26F1EDC-F353-4E7D-B85E-18C780EE297F}">
      <dsp:nvSpPr>
        <dsp:cNvPr id="0" name=""/>
        <dsp:cNvSpPr/>
      </dsp:nvSpPr>
      <dsp:spPr>
        <a:xfrm>
          <a:off x="6734426" y="0"/>
          <a:ext cx="1389013" cy="469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b" anchorCtr="0">
          <a:noAutofit/>
        </a:bodyPr>
        <a:lstStyle/>
        <a:p>
          <a:pPr marL="0" lvl="0" indent="0" algn="l" defTabSz="889000">
            <a:lnSpc>
              <a:spcPct val="90000"/>
            </a:lnSpc>
            <a:spcBef>
              <a:spcPct val="0"/>
            </a:spcBef>
            <a:spcAft>
              <a:spcPct val="35000"/>
            </a:spcAft>
            <a:buNone/>
          </a:pPr>
          <a:r>
            <a:rPr lang="en-GB" sz="2000" kern="1200" dirty="0"/>
            <a:t>April 2024</a:t>
          </a:r>
        </a:p>
      </dsp:txBody>
      <dsp:txXfrm>
        <a:off x="6734426" y="0"/>
        <a:ext cx="1389013" cy="469525"/>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diagramLayout" Target="../diagrams/layout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32" Type="http://schemas.microsoft.com/office/2007/relationships/diagramDrawing" Target="../diagrams/drawing1.xml"/><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diagramData" Target="../diagrams/data1.xml"/><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55.pn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12.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34" Type="http://schemas.openxmlformats.org/officeDocument/2006/relationships/image" Target="../media/image62.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61.pn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32" Type="http://schemas.openxmlformats.org/officeDocument/2006/relationships/image" Target="../media/image60.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56.png"/><Relationship Id="rId36" Type="http://schemas.openxmlformats.org/officeDocument/2006/relationships/image" Target="../media/image64.pn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59.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58.png"/><Relationship Id="rId35" Type="http://schemas.openxmlformats.org/officeDocument/2006/relationships/image" Target="../media/image63.png"/><Relationship Id="rId8"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32" Type="http://schemas.openxmlformats.org/officeDocument/2006/relationships/image" Target="../media/image69.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65.pn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68.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26" Type="http://schemas.openxmlformats.org/officeDocument/2006/relationships/image" Target="../media/image70.png"/><Relationship Id="rId3" Type="http://schemas.openxmlformats.org/officeDocument/2006/relationships/image" Target="../media/image2.sv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8.svg"/><Relationship Id="rId2" Type="http://schemas.openxmlformats.org/officeDocument/2006/relationships/image" Target="../media/image1.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7.png"/><Relationship Id="rId5" Type="http://schemas.openxmlformats.org/officeDocument/2006/relationships/image" Target="../media/image4.svg"/><Relationship Id="rId15" Type="http://schemas.openxmlformats.org/officeDocument/2006/relationships/image" Target="../media/image18.svg"/><Relationship Id="rId23" Type="http://schemas.openxmlformats.org/officeDocument/2006/relationships/image" Target="../media/image26.svg"/><Relationship Id="rId28" Type="http://schemas.openxmlformats.org/officeDocument/2006/relationships/image" Target="../media/image7.pn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3.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7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72.jpe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30.PN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31.pn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34.pn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36.pn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39.pn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9.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52.svg"/><Relationship Id="rId21" Type="http://schemas.openxmlformats.org/officeDocument/2006/relationships/image" Target="../media/image22.svg"/><Relationship Id="rId34" Type="http://schemas.openxmlformats.org/officeDocument/2006/relationships/image" Target="../media/image47.png"/><Relationship Id="rId7" Type="http://schemas.openxmlformats.org/officeDocument/2006/relationships/image" Target="../media/image8.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42.svg"/><Relationship Id="rId41"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32" Type="http://schemas.openxmlformats.org/officeDocument/2006/relationships/image" Target="../media/image45.png"/><Relationship Id="rId37" Type="http://schemas.openxmlformats.org/officeDocument/2006/relationships/image" Target="../media/image50.svg"/><Relationship Id="rId40" Type="http://schemas.openxmlformats.org/officeDocument/2006/relationships/image" Target="../media/image53.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44.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43.png"/><Relationship Id="rId35" Type="http://schemas.openxmlformats.org/officeDocument/2006/relationships/image" Target="../media/image48.svg"/><Relationship Id="rId8" Type="http://schemas.openxmlformats.org/officeDocument/2006/relationships/image" Target="../media/image9.png"/><Relationship Id="rId3" Type="http://schemas.openxmlformats.org/officeDocument/2006/relationships/image" Target="../media/image2.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46.svg"/><Relationship Id="rId38"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a:off x="14587583" y="6774682"/>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GB"/>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GB"/>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GB"/>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GB"/>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GB"/>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GB"/>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GB"/>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GB"/>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GB"/>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GB"/>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txBody>
          <a:bodyPr/>
          <a:lstStyle/>
          <a:p>
            <a:endParaRPr lang="en-GB"/>
          </a:p>
        </p:txBody>
      </p:sp>
      <p:sp>
        <p:nvSpPr>
          <p:cNvPr id="17" name="TextBox 17"/>
          <p:cNvSpPr txBox="1"/>
          <p:nvPr/>
        </p:nvSpPr>
        <p:spPr>
          <a:xfrm>
            <a:off x="216456" y="3583519"/>
            <a:ext cx="17524878" cy="2102242"/>
          </a:xfrm>
          <a:prstGeom prst="rect">
            <a:avLst/>
          </a:prstGeom>
        </p:spPr>
        <p:txBody>
          <a:bodyPr lIns="0" tIns="0" rIns="0" bIns="0" rtlCol="0" anchor="t">
            <a:spAutoFit/>
          </a:bodyPr>
          <a:lstStyle/>
          <a:p>
            <a:pPr algn="ctr">
              <a:lnSpc>
                <a:spcPts val="5357"/>
              </a:lnSpc>
            </a:pPr>
            <a:r>
              <a:rPr lang="en-GB" sz="6000" b="0" i="0" dirty="0">
                <a:effectLst/>
                <a:latin typeface="DM Sans Bold" panose="020B0604020202020204" charset="0"/>
              </a:rPr>
              <a:t> </a:t>
            </a:r>
            <a:r>
              <a:rPr lang="en-GB" sz="6000" b="1" i="0" dirty="0">
                <a:effectLst/>
                <a:latin typeface="DM Sans Bold" panose="020B0604020202020204" charset="0"/>
              </a:rPr>
              <a:t>Better </a:t>
            </a:r>
            <a:r>
              <a:rPr lang="en-GB" sz="6000" b="1" dirty="0">
                <a:latin typeface="DM Sans Bold" panose="020B0604020202020204" charset="0"/>
              </a:rPr>
              <a:t>T</a:t>
            </a:r>
            <a:r>
              <a:rPr lang="en-GB" sz="6000" b="1" i="0" dirty="0">
                <a:effectLst/>
                <a:latin typeface="DM Sans Bold" panose="020B0604020202020204" charset="0"/>
              </a:rPr>
              <a:t>han </a:t>
            </a:r>
            <a:r>
              <a:rPr lang="en-GB" sz="6000" b="1" dirty="0">
                <a:latin typeface="DM Sans Bold" panose="020B0604020202020204" charset="0"/>
              </a:rPr>
              <a:t>N</a:t>
            </a:r>
            <a:r>
              <a:rPr lang="en-GB" sz="6000" b="1" i="0" dirty="0">
                <a:effectLst/>
                <a:latin typeface="DM Sans Bold" panose="020B0604020202020204" charset="0"/>
              </a:rPr>
              <a:t>othing</a:t>
            </a:r>
          </a:p>
          <a:p>
            <a:pPr algn="ctr">
              <a:lnSpc>
                <a:spcPts val="5357"/>
              </a:lnSpc>
            </a:pPr>
            <a:r>
              <a:rPr lang="en-GB" sz="4000" b="1" dirty="0">
                <a:latin typeface="DM Sans Bold" panose="020B0604020202020204" charset="0"/>
              </a:rPr>
              <a:t>A</a:t>
            </a:r>
            <a:r>
              <a:rPr lang="en-GB" sz="4000" b="1" i="0" dirty="0">
                <a:effectLst/>
                <a:latin typeface="DM Sans Bold" panose="020B0604020202020204" charset="0"/>
              </a:rPr>
              <a:t> case study of limitations developing a resource sharing hub for primary and secondary care</a:t>
            </a:r>
            <a:endParaRPr lang="en-US" sz="4000" dirty="0">
              <a:latin typeface="DM Sans Bold" panose="020B0604020202020204" charset="0"/>
            </a:endParaRPr>
          </a:p>
        </p:txBody>
      </p:sp>
      <p:sp>
        <p:nvSpPr>
          <p:cNvPr id="18" name="TextBox 18"/>
          <p:cNvSpPr txBox="1"/>
          <p:nvPr/>
        </p:nvSpPr>
        <p:spPr>
          <a:xfrm>
            <a:off x="1545756" y="6922496"/>
            <a:ext cx="15240000" cy="1668983"/>
          </a:xfrm>
          <a:prstGeom prst="rect">
            <a:avLst/>
          </a:prstGeom>
        </p:spPr>
        <p:txBody>
          <a:bodyPr wrap="square" lIns="0" tIns="0" rIns="0" bIns="0" rtlCol="0" anchor="t">
            <a:spAutoFit/>
          </a:bodyPr>
          <a:lstStyle/>
          <a:p>
            <a:pPr algn="ctr">
              <a:lnSpc>
                <a:spcPts val="4381"/>
              </a:lnSpc>
            </a:pPr>
            <a:r>
              <a:rPr lang="en-US" sz="3200" spc="-87" dirty="0">
                <a:solidFill>
                  <a:srgbClr val="000000"/>
                </a:solidFill>
                <a:latin typeface="DM Sans Bold"/>
              </a:rPr>
              <a:t>Nadia Kuftinoff</a:t>
            </a:r>
          </a:p>
          <a:p>
            <a:pPr algn="ctr">
              <a:lnSpc>
                <a:spcPts val="4381"/>
              </a:lnSpc>
            </a:pPr>
            <a:r>
              <a:rPr lang="en-US" sz="3200" spc="-87" dirty="0">
                <a:solidFill>
                  <a:srgbClr val="000000"/>
                </a:solidFill>
                <a:latin typeface="DM Sans Bold"/>
              </a:rPr>
              <a:t>Senior Digital Delivery Lead</a:t>
            </a:r>
          </a:p>
          <a:p>
            <a:pPr algn="ctr">
              <a:lnSpc>
                <a:spcPts val="4381"/>
              </a:lnSpc>
            </a:pPr>
            <a:r>
              <a:rPr lang="en-US" sz="3200" spc="-87" dirty="0">
                <a:solidFill>
                  <a:srgbClr val="000000"/>
                </a:solidFill>
                <a:latin typeface="DM Sans Bold"/>
              </a:rPr>
              <a:t>Buckinghamshire Oxfordshire and Berkshire West Integrated Care Board</a:t>
            </a:r>
          </a:p>
        </p:txBody>
      </p:sp>
      <p:sp>
        <p:nvSpPr>
          <p:cNvPr id="19" name="Freeform 19"/>
          <p:cNvSpPr/>
          <p:nvPr/>
        </p:nvSpPr>
        <p:spPr>
          <a:xfrm>
            <a:off x="2714090" y="2239736"/>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pic>
        <p:nvPicPr>
          <p:cNvPr id="21" name="Picture 20" descr="A black screen with blue text&#10;&#10;Description automatically generated">
            <a:extLst>
              <a:ext uri="{FF2B5EF4-FFF2-40B4-BE49-F238E27FC236}">
                <a16:creationId xmlns:a16="http://schemas.microsoft.com/office/drawing/2014/main" id="{4CDDDEAB-D90E-88B4-4860-5F04CCF0330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2623556" y="1597411"/>
            <a:ext cx="4417739" cy="16780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graphicFrame>
        <p:nvGraphicFramePr>
          <p:cNvPr id="18" name="Diagram 17">
            <a:extLst>
              <a:ext uri="{FF2B5EF4-FFF2-40B4-BE49-F238E27FC236}">
                <a16:creationId xmlns:a16="http://schemas.microsoft.com/office/drawing/2014/main" id="{C7124613-8A3B-802F-A731-656F771ABE2B}"/>
              </a:ext>
            </a:extLst>
          </p:cNvPr>
          <p:cNvGraphicFramePr/>
          <p:nvPr>
            <p:extLst>
              <p:ext uri="{D42A27DB-BD31-4B8C-83A1-F6EECF244321}">
                <p14:modId xmlns:p14="http://schemas.microsoft.com/office/powerpoint/2010/main" val="1201215244"/>
              </p:ext>
            </p:extLst>
          </p:nvPr>
        </p:nvGraphicFramePr>
        <p:xfrm>
          <a:off x="5026538" y="2151381"/>
          <a:ext cx="8128000" cy="456959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9" name="TextBox 18">
            <a:extLst>
              <a:ext uri="{FF2B5EF4-FFF2-40B4-BE49-F238E27FC236}">
                <a16:creationId xmlns:a16="http://schemas.microsoft.com/office/drawing/2014/main" id="{B92A9B30-D5A8-EBC0-A191-E07C176C96AD}"/>
              </a:ext>
            </a:extLst>
          </p:cNvPr>
          <p:cNvSpPr txBox="1"/>
          <p:nvPr/>
        </p:nvSpPr>
        <p:spPr>
          <a:xfrm>
            <a:off x="7587534" y="8184006"/>
            <a:ext cx="1610686" cy="738664"/>
          </a:xfrm>
          <a:prstGeom prst="rect">
            <a:avLst/>
          </a:prstGeom>
          <a:solidFill>
            <a:schemeClr val="accent4">
              <a:lumMod val="60000"/>
              <a:lumOff val="40000"/>
            </a:schemeClr>
          </a:solidFill>
        </p:spPr>
        <p:txBody>
          <a:bodyPr wrap="square" rtlCol="0">
            <a:spAutoFit/>
          </a:bodyPr>
          <a:lstStyle/>
          <a:p>
            <a:pPr algn="ctr"/>
            <a:r>
              <a:rPr lang="en-GB" sz="1400" dirty="0"/>
              <a:t>Content managers stop updating ClinOx 29/02</a:t>
            </a:r>
          </a:p>
        </p:txBody>
      </p:sp>
      <p:sp>
        <p:nvSpPr>
          <p:cNvPr id="20" name="TextBox 19">
            <a:extLst>
              <a:ext uri="{FF2B5EF4-FFF2-40B4-BE49-F238E27FC236}">
                <a16:creationId xmlns:a16="http://schemas.microsoft.com/office/drawing/2014/main" id="{47985C10-FD1F-E6FF-975A-FDBED9CC7DF2}"/>
              </a:ext>
            </a:extLst>
          </p:cNvPr>
          <p:cNvSpPr txBox="1"/>
          <p:nvPr/>
        </p:nvSpPr>
        <p:spPr>
          <a:xfrm>
            <a:off x="9677400" y="7317950"/>
            <a:ext cx="1610686" cy="523220"/>
          </a:xfrm>
          <a:prstGeom prst="rect">
            <a:avLst/>
          </a:prstGeom>
          <a:solidFill>
            <a:schemeClr val="accent4">
              <a:lumMod val="60000"/>
              <a:lumOff val="40000"/>
            </a:schemeClr>
          </a:solidFill>
        </p:spPr>
        <p:txBody>
          <a:bodyPr wrap="square" rtlCol="0">
            <a:spAutoFit/>
          </a:bodyPr>
          <a:lstStyle/>
          <a:p>
            <a:pPr algn="ctr"/>
            <a:r>
              <a:rPr lang="en-GB" sz="1400" dirty="0"/>
              <a:t>ClinOx goes offline 31/03</a:t>
            </a:r>
          </a:p>
        </p:txBody>
      </p:sp>
    </p:spTree>
    <p:extLst>
      <p:ext uri="{BB962C8B-B14F-4D97-AF65-F5344CB8AC3E}">
        <p14:creationId xmlns:p14="http://schemas.microsoft.com/office/powerpoint/2010/main" val="3628245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sp>
        <p:nvSpPr>
          <p:cNvPr id="4" name="Freeform 6">
            <a:extLst>
              <a:ext uri="{FF2B5EF4-FFF2-40B4-BE49-F238E27FC236}">
                <a16:creationId xmlns:a16="http://schemas.microsoft.com/office/drawing/2014/main" id="{F7416403-8453-B160-539F-F4D001A4FBE1}"/>
              </a:ext>
            </a:extLst>
          </p:cNvPr>
          <p:cNvSpPr/>
          <p:nvPr/>
        </p:nvSpPr>
        <p:spPr>
          <a:xfrm>
            <a:off x="3485219" y="1211189"/>
            <a:ext cx="3945619" cy="8188477"/>
          </a:xfrm>
          <a:custGeom>
            <a:avLst/>
            <a:gdLst/>
            <a:ahLst/>
            <a:cxnLst/>
            <a:rect l="l" t="t" r="r" b="b"/>
            <a:pathLst>
              <a:path w="4815550" h="10209470">
                <a:moveTo>
                  <a:pt x="0" y="0"/>
                </a:moveTo>
                <a:lnTo>
                  <a:pt x="4815550" y="0"/>
                </a:lnTo>
                <a:lnTo>
                  <a:pt x="4815550" y="10209470"/>
                </a:lnTo>
                <a:lnTo>
                  <a:pt x="0" y="10209470"/>
                </a:lnTo>
                <a:lnTo>
                  <a:pt x="0" y="0"/>
                </a:lnTo>
                <a:close/>
              </a:path>
            </a:pathLst>
          </a:custGeom>
          <a:blipFill>
            <a:blip r:embed="rId28"/>
            <a:stretch>
              <a:fillRect/>
            </a:stretch>
          </a:blipFill>
        </p:spPr>
        <p:txBody>
          <a:bodyPr/>
          <a:lstStyle/>
          <a:p>
            <a:endParaRPr lang="en-GB"/>
          </a:p>
        </p:txBody>
      </p:sp>
      <p:graphicFrame>
        <p:nvGraphicFramePr>
          <p:cNvPr id="16" name="Table 15">
            <a:extLst>
              <a:ext uri="{FF2B5EF4-FFF2-40B4-BE49-F238E27FC236}">
                <a16:creationId xmlns:a16="http://schemas.microsoft.com/office/drawing/2014/main" id="{EF2106E1-9468-B02D-CA87-0FCC944EEB36}"/>
              </a:ext>
            </a:extLst>
          </p:cNvPr>
          <p:cNvGraphicFramePr>
            <a:graphicFrameLocks noGrp="1"/>
          </p:cNvGraphicFramePr>
          <p:nvPr>
            <p:extLst>
              <p:ext uri="{D42A27DB-BD31-4B8C-83A1-F6EECF244321}">
                <p14:modId xmlns:p14="http://schemas.microsoft.com/office/powerpoint/2010/main" val="455942524"/>
              </p:ext>
            </p:extLst>
          </p:nvPr>
        </p:nvGraphicFramePr>
        <p:xfrm>
          <a:off x="7731170" y="2809038"/>
          <a:ext cx="7514830" cy="5622104"/>
        </p:xfrm>
        <a:graphic>
          <a:graphicData uri="http://schemas.openxmlformats.org/drawingml/2006/table">
            <a:tbl>
              <a:tblPr firstRow="1" firstCol="1" bandRow="1">
                <a:tableStyleId>{69CF1AB2-1976-4502-BF36-3FF5EA218861}</a:tableStyleId>
              </a:tblPr>
              <a:tblGrid>
                <a:gridCol w="7514830">
                  <a:extLst>
                    <a:ext uri="{9D8B030D-6E8A-4147-A177-3AD203B41FA5}">
                      <a16:colId xmlns:a16="http://schemas.microsoft.com/office/drawing/2014/main" val="971360844"/>
                    </a:ext>
                  </a:extLst>
                </a:gridCol>
              </a:tblGrid>
              <a:tr h="506834">
                <a:tc>
                  <a:txBody>
                    <a:bodyPr/>
                    <a:lstStyle/>
                    <a:p>
                      <a:pPr>
                        <a:lnSpc>
                          <a:spcPct val="107000"/>
                        </a:lnSpc>
                        <a:spcAft>
                          <a:spcPts val="800"/>
                        </a:spcAft>
                      </a:pPr>
                      <a:r>
                        <a:rPr lang="en-GB" sz="1400" kern="100" dirty="0">
                          <a:effectLst/>
                          <a:latin typeface="DM Sans Bold" panose="020B0604020202020204" charset="0"/>
                        </a:rPr>
                        <a:t>Downloading files from ClinOx, reuploading into the SharePoint document library and ensuring the metadata meets a standardised convention</a:t>
                      </a:r>
                      <a:endParaRPr lang="en-GB" sz="1400" kern="100" dirty="0">
                        <a:effectLst/>
                        <a:latin typeface="DM Sans Bold"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0074714"/>
                  </a:ext>
                </a:extLst>
              </a:tr>
              <a:tr h="1037133">
                <a:tc>
                  <a:txBody>
                    <a:bodyPr/>
                    <a:lstStyle/>
                    <a:p>
                      <a:pPr>
                        <a:lnSpc>
                          <a:spcPct val="107000"/>
                        </a:lnSpc>
                        <a:spcAft>
                          <a:spcPts val="800"/>
                        </a:spcAft>
                      </a:pPr>
                      <a:r>
                        <a:rPr lang="en-GB" sz="1400" kern="100" dirty="0">
                          <a:effectLst/>
                          <a:latin typeface="DM Sans Bold" panose="020B0604020202020204" charset="0"/>
                        </a:rPr>
                        <a:t>Adding metadata tags to uploaded files on SharePoint. It is easier for this process to take place once the Content Manager/s confirms that ALL files in a section on ClinOx have been uploaded</a:t>
                      </a:r>
                      <a:endParaRPr lang="en-GB" sz="1400" kern="100" dirty="0">
                        <a:effectLst/>
                        <a:latin typeface="DM Sans Bold"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5282377"/>
                  </a:ext>
                </a:extLst>
              </a:tr>
              <a:tr h="1037133">
                <a:tc>
                  <a:txBody>
                    <a:bodyPr/>
                    <a:lstStyle/>
                    <a:p>
                      <a:pPr>
                        <a:lnSpc>
                          <a:spcPct val="107000"/>
                        </a:lnSpc>
                        <a:spcAft>
                          <a:spcPts val="800"/>
                        </a:spcAft>
                      </a:pPr>
                      <a:r>
                        <a:rPr lang="en-GB" sz="1400" kern="100" dirty="0">
                          <a:effectLst/>
                          <a:latin typeface="DM Sans Bold" panose="020B0604020202020204" charset="0"/>
                        </a:rPr>
                        <a:t>Creating filtered search results in the SharePoint library mimicking pages in ClinOx and saving these as Views. Copy the URL of the View and ensuring this hyperlink is present in buttons/text on the SharePoint homepage so users can access the data </a:t>
                      </a:r>
                      <a:endParaRPr lang="en-GB" sz="1400" kern="100" dirty="0">
                        <a:effectLst/>
                        <a:latin typeface="DM Sans Bold"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9406827"/>
                  </a:ext>
                </a:extLst>
              </a:tr>
              <a:tr h="506834">
                <a:tc>
                  <a:txBody>
                    <a:bodyPr/>
                    <a:lstStyle/>
                    <a:p>
                      <a:pPr>
                        <a:lnSpc>
                          <a:spcPct val="107000"/>
                        </a:lnSpc>
                        <a:spcAft>
                          <a:spcPts val="800"/>
                        </a:spcAft>
                      </a:pPr>
                      <a:r>
                        <a:rPr lang="en-GB" sz="1400" kern="100" dirty="0">
                          <a:effectLst/>
                          <a:latin typeface="DM Sans Bold" panose="020B0604020202020204" charset="0"/>
                        </a:rPr>
                        <a:t>Creating a page of public facing documents from ClinOx on the BOB ICB website, liaising with Comms, Meds Ops and Planned Care</a:t>
                      </a:r>
                      <a:endParaRPr lang="en-GB" sz="1400" kern="100" dirty="0">
                        <a:effectLst/>
                        <a:latin typeface="DM Sans Bold"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9928564"/>
                  </a:ext>
                </a:extLst>
              </a:tr>
              <a:tr h="506834">
                <a:tc>
                  <a:txBody>
                    <a:bodyPr/>
                    <a:lstStyle/>
                    <a:p>
                      <a:pPr>
                        <a:lnSpc>
                          <a:spcPct val="107000"/>
                        </a:lnSpc>
                        <a:spcAft>
                          <a:spcPts val="800"/>
                        </a:spcAft>
                      </a:pPr>
                      <a:r>
                        <a:rPr lang="en-GB" sz="1400" kern="100" dirty="0">
                          <a:effectLst/>
                          <a:latin typeface="DM Sans Bold" panose="020B0604020202020204" charset="0"/>
                        </a:rPr>
                        <a:t>Recreating pages in ClinOx as Sections in the SharePoint homepage. Generating links where required. Linking to files/views where required.</a:t>
                      </a:r>
                      <a:endParaRPr lang="en-GB" sz="1400" kern="100" dirty="0">
                        <a:effectLst/>
                        <a:latin typeface="DM Sans Bold"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4107644"/>
                  </a:ext>
                </a:extLst>
              </a:tr>
              <a:tr h="506834">
                <a:tc>
                  <a:txBody>
                    <a:bodyPr/>
                    <a:lstStyle/>
                    <a:p>
                      <a:pPr>
                        <a:lnSpc>
                          <a:spcPct val="107000"/>
                        </a:lnSpc>
                        <a:spcAft>
                          <a:spcPts val="800"/>
                        </a:spcAft>
                      </a:pPr>
                      <a:r>
                        <a:rPr lang="en-GB" sz="1400" kern="100" dirty="0">
                          <a:effectLst/>
                          <a:latin typeface="DM Sans Bold" panose="020B0604020202020204" charset="0"/>
                        </a:rPr>
                        <a:t>Developing training materials including user guides in document and recorded video format</a:t>
                      </a:r>
                      <a:endParaRPr lang="en-GB" sz="1400" kern="100" dirty="0">
                        <a:effectLst/>
                        <a:latin typeface="DM Sans Bold"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2713520"/>
                  </a:ext>
                </a:extLst>
              </a:tr>
              <a:tr h="506834">
                <a:tc>
                  <a:txBody>
                    <a:bodyPr/>
                    <a:lstStyle/>
                    <a:p>
                      <a:pPr>
                        <a:lnSpc>
                          <a:spcPct val="107000"/>
                        </a:lnSpc>
                        <a:spcAft>
                          <a:spcPts val="800"/>
                        </a:spcAft>
                      </a:pPr>
                      <a:r>
                        <a:rPr lang="en-GB" sz="1400" kern="100" dirty="0">
                          <a:effectLst/>
                          <a:latin typeface="DM Sans Bold" panose="020B0604020202020204" charset="0"/>
                        </a:rPr>
                        <a:t>Setting up training webinars and promoting these sessions amongst stakeholders </a:t>
                      </a:r>
                      <a:endParaRPr lang="en-GB" sz="1400" kern="100" dirty="0">
                        <a:effectLst/>
                        <a:latin typeface="DM Sans Bold"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1812913"/>
                  </a:ext>
                </a:extLst>
              </a:tr>
              <a:tr h="506834">
                <a:tc>
                  <a:txBody>
                    <a:bodyPr/>
                    <a:lstStyle/>
                    <a:p>
                      <a:pPr>
                        <a:lnSpc>
                          <a:spcPct val="107000"/>
                        </a:lnSpc>
                        <a:spcAft>
                          <a:spcPts val="800"/>
                        </a:spcAft>
                      </a:pPr>
                      <a:r>
                        <a:rPr lang="en-GB" sz="1400" kern="100" dirty="0">
                          <a:effectLst/>
                          <a:latin typeface="DM Sans Bold" panose="020B0604020202020204" charset="0"/>
                        </a:rPr>
                        <a:t>Ensuring stakeholders can access the SharePoint and know it exists</a:t>
                      </a:r>
                      <a:endParaRPr lang="en-GB" sz="1400" kern="100" dirty="0">
                        <a:effectLst/>
                        <a:latin typeface="DM Sans Bold"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347644"/>
                  </a:ext>
                </a:extLst>
              </a:tr>
              <a:tr h="506834">
                <a:tc>
                  <a:txBody>
                    <a:bodyPr/>
                    <a:lstStyle/>
                    <a:p>
                      <a:pPr>
                        <a:lnSpc>
                          <a:spcPct val="107000"/>
                        </a:lnSpc>
                        <a:spcAft>
                          <a:spcPts val="800"/>
                        </a:spcAft>
                      </a:pPr>
                      <a:r>
                        <a:rPr lang="en-GB" sz="1400" kern="100" dirty="0">
                          <a:effectLst/>
                          <a:latin typeface="DM Sans Bold" panose="020B0604020202020204" charset="0"/>
                        </a:rPr>
                        <a:t>Providing assistance to SharePoint content administrators once the switch to the SharePoint has taken place (probably a soft launch prior to March 31</a:t>
                      </a:r>
                      <a:r>
                        <a:rPr lang="en-GB" sz="1400" kern="100" baseline="30000" dirty="0">
                          <a:effectLst/>
                          <a:latin typeface="DM Sans Bold" panose="020B0604020202020204" charset="0"/>
                        </a:rPr>
                        <a:t>st</a:t>
                      </a:r>
                      <a:r>
                        <a:rPr lang="en-GB" sz="1400" kern="100" dirty="0">
                          <a:effectLst/>
                          <a:latin typeface="DM Sans Bold" panose="020B0604020202020204" charset="0"/>
                        </a:rPr>
                        <a:t>) </a:t>
                      </a:r>
                      <a:endParaRPr lang="en-GB" sz="1400" kern="100" dirty="0">
                        <a:effectLst/>
                        <a:latin typeface="DM Sans Bold" panose="020B060402020202020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9594736"/>
                  </a:ext>
                </a:extLst>
              </a:tr>
            </a:tbl>
          </a:graphicData>
        </a:graphic>
      </p:graphicFrame>
      <p:sp>
        <p:nvSpPr>
          <p:cNvPr id="17" name="TextBox 16">
            <a:extLst>
              <a:ext uri="{FF2B5EF4-FFF2-40B4-BE49-F238E27FC236}">
                <a16:creationId xmlns:a16="http://schemas.microsoft.com/office/drawing/2014/main" id="{585B5C60-103B-0A17-6880-992ACE63B10D}"/>
              </a:ext>
            </a:extLst>
          </p:cNvPr>
          <p:cNvSpPr txBox="1"/>
          <p:nvPr/>
        </p:nvSpPr>
        <p:spPr>
          <a:xfrm>
            <a:off x="8641989" y="1978416"/>
            <a:ext cx="6197364" cy="1077218"/>
          </a:xfrm>
          <a:prstGeom prst="rect">
            <a:avLst/>
          </a:prstGeom>
          <a:noFill/>
        </p:spPr>
        <p:txBody>
          <a:bodyPr wrap="square" rtlCol="0">
            <a:spAutoFit/>
          </a:bodyPr>
          <a:lstStyle/>
          <a:p>
            <a:r>
              <a:rPr lang="en-GB" sz="2800" dirty="0">
                <a:latin typeface="DM Sans Bold" panose="020B0604020202020204" charset="0"/>
              </a:rPr>
              <a:t>305 pages, 2053 files, 7813 tags</a:t>
            </a:r>
          </a:p>
          <a:p>
            <a:endParaRPr lang="en-GB" dirty="0">
              <a:latin typeface="DM Sans Bold" panose="020B0604020202020204" charset="0"/>
            </a:endParaRPr>
          </a:p>
          <a:p>
            <a:endParaRPr lang="en-GB" dirty="0">
              <a:latin typeface="DM Sans Bold" panose="020B0604020202020204" charset="0"/>
            </a:endParaRPr>
          </a:p>
        </p:txBody>
      </p:sp>
    </p:spTree>
    <p:extLst>
      <p:ext uri="{BB962C8B-B14F-4D97-AF65-F5344CB8AC3E}">
        <p14:creationId xmlns:p14="http://schemas.microsoft.com/office/powerpoint/2010/main" val="1008873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sp>
        <p:nvSpPr>
          <p:cNvPr id="18" name="Freeform 5">
            <a:extLst>
              <a:ext uri="{FF2B5EF4-FFF2-40B4-BE49-F238E27FC236}">
                <a16:creationId xmlns:a16="http://schemas.microsoft.com/office/drawing/2014/main" id="{243E01A2-45D5-B810-4173-A55989B40974}"/>
              </a:ext>
            </a:extLst>
          </p:cNvPr>
          <p:cNvSpPr/>
          <p:nvPr/>
        </p:nvSpPr>
        <p:spPr>
          <a:xfrm>
            <a:off x="1088605" y="5792471"/>
            <a:ext cx="1656770" cy="4133668"/>
          </a:xfrm>
          <a:custGeom>
            <a:avLst/>
            <a:gdLst/>
            <a:ahLst/>
            <a:cxnLst/>
            <a:rect l="l" t="t" r="r" b="b"/>
            <a:pathLst>
              <a:path w="1656770" h="4133668">
                <a:moveTo>
                  <a:pt x="0" y="0"/>
                </a:moveTo>
                <a:lnTo>
                  <a:pt x="1656770" y="0"/>
                </a:lnTo>
                <a:lnTo>
                  <a:pt x="1656770" y="4133669"/>
                </a:lnTo>
                <a:lnTo>
                  <a:pt x="0" y="4133669"/>
                </a:lnTo>
                <a:lnTo>
                  <a:pt x="0" y="0"/>
                </a:lnTo>
                <a:close/>
              </a:path>
            </a:pathLst>
          </a:custGeom>
          <a:blipFill>
            <a:blip r:embed="rId28"/>
            <a:stretch>
              <a:fillRect/>
            </a:stretch>
          </a:blipFill>
        </p:spPr>
        <p:txBody>
          <a:bodyPr/>
          <a:lstStyle/>
          <a:p>
            <a:endParaRPr lang="en-GB"/>
          </a:p>
        </p:txBody>
      </p:sp>
      <p:sp>
        <p:nvSpPr>
          <p:cNvPr id="19" name="Freeform 6">
            <a:extLst>
              <a:ext uri="{FF2B5EF4-FFF2-40B4-BE49-F238E27FC236}">
                <a16:creationId xmlns:a16="http://schemas.microsoft.com/office/drawing/2014/main" id="{FCA310E3-EA17-4C96-A35C-D24AE1F81C15}"/>
              </a:ext>
            </a:extLst>
          </p:cNvPr>
          <p:cNvSpPr/>
          <p:nvPr/>
        </p:nvSpPr>
        <p:spPr>
          <a:xfrm>
            <a:off x="2954270" y="5792471"/>
            <a:ext cx="1663349" cy="4133668"/>
          </a:xfrm>
          <a:custGeom>
            <a:avLst/>
            <a:gdLst/>
            <a:ahLst/>
            <a:cxnLst/>
            <a:rect l="l" t="t" r="r" b="b"/>
            <a:pathLst>
              <a:path w="1663349" h="4133668">
                <a:moveTo>
                  <a:pt x="0" y="0"/>
                </a:moveTo>
                <a:lnTo>
                  <a:pt x="1663349" y="0"/>
                </a:lnTo>
                <a:lnTo>
                  <a:pt x="1663349" y="4133669"/>
                </a:lnTo>
                <a:lnTo>
                  <a:pt x="0" y="4133669"/>
                </a:lnTo>
                <a:lnTo>
                  <a:pt x="0" y="0"/>
                </a:lnTo>
                <a:close/>
              </a:path>
            </a:pathLst>
          </a:custGeom>
          <a:blipFill>
            <a:blip r:embed="rId29"/>
            <a:stretch>
              <a:fillRect/>
            </a:stretch>
          </a:blipFill>
        </p:spPr>
        <p:txBody>
          <a:bodyPr/>
          <a:lstStyle/>
          <a:p>
            <a:endParaRPr lang="en-GB"/>
          </a:p>
        </p:txBody>
      </p:sp>
      <p:sp>
        <p:nvSpPr>
          <p:cNvPr id="20" name="Freeform 8">
            <a:extLst>
              <a:ext uri="{FF2B5EF4-FFF2-40B4-BE49-F238E27FC236}">
                <a16:creationId xmlns:a16="http://schemas.microsoft.com/office/drawing/2014/main" id="{480DBFF5-5778-B9D7-647B-3EE3E11D89EC}"/>
              </a:ext>
            </a:extLst>
          </p:cNvPr>
          <p:cNvSpPr/>
          <p:nvPr/>
        </p:nvSpPr>
        <p:spPr>
          <a:xfrm>
            <a:off x="5744964" y="5922017"/>
            <a:ext cx="2606558" cy="3732254"/>
          </a:xfrm>
          <a:custGeom>
            <a:avLst/>
            <a:gdLst/>
            <a:ahLst/>
            <a:cxnLst/>
            <a:rect l="l" t="t" r="r" b="b"/>
            <a:pathLst>
              <a:path w="2606558" h="3732254">
                <a:moveTo>
                  <a:pt x="0" y="0"/>
                </a:moveTo>
                <a:lnTo>
                  <a:pt x="2606558" y="0"/>
                </a:lnTo>
                <a:lnTo>
                  <a:pt x="2606558" y="3732253"/>
                </a:lnTo>
                <a:lnTo>
                  <a:pt x="0" y="3732253"/>
                </a:lnTo>
                <a:lnTo>
                  <a:pt x="0" y="0"/>
                </a:lnTo>
                <a:close/>
              </a:path>
            </a:pathLst>
          </a:custGeom>
          <a:blipFill>
            <a:blip r:embed="rId30"/>
            <a:stretch>
              <a:fillRect/>
            </a:stretch>
          </a:blipFill>
        </p:spPr>
        <p:txBody>
          <a:bodyPr/>
          <a:lstStyle/>
          <a:p>
            <a:endParaRPr lang="en-GB"/>
          </a:p>
        </p:txBody>
      </p:sp>
      <p:sp>
        <p:nvSpPr>
          <p:cNvPr id="21" name="Freeform 9">
            <a:extLst>
              <a:ext uri="{FF2B5EF4-FFF2-40B4-BE49-F238E27FC236}">
                <a16:creationId xmlns:a16="http://schemas.microsoft.com/office/drawing/2014/main" id="{EB6645B8-1912-390B-7FCB-0843FBF3B8D2}"/>
              </a:ext>
            </a:extLst>
          </p:cNvPr>
          <p:cNvSpPr/>
          <p:nvPr/>
        </p:nvSpPr>
        <p:spPr>
          <a:xfrm>
            <a:off x="8505164" y="5922016"/>
            <a:ext cx="2606558" cy="3732254"/>
          </a:xfrm>
          <a:custGeom>
            <a:avLst/>
            <a:gdLst/>
            <a:ahLst/>
            <a:cxnLst/>
            <a:rect l="l" t="t" r="r" b="b"/>
            <a:pathLst>
              <a:path w="2604177" h="3732254">
                <a:moveTo>
                  <a:pt x="0" y="0"/>
                </a:moveTo>
                <a:lnTo>
                  <a:pt x="2604177" y="0"/>
                </a:lnTo>
                <a:lnTo>
                  <a:pt x="2604177" y="3732253"/>
                </a:lnTo>
                <a:lnTo>
                  <a:pt x="0" y="3732253"/>
                </a:lnTo>
                <a:lnTo>
                  <a:pt x="0" y="0"/>
                </a:lnTo>
                <a:close/>
              </a:path>
            </a:pathLst>
          </a:custGeom>
          <a:blipFill>
            <a:blip r:embed="rId31"/>
            <a:stretch>
              <a:fillRect/>
            </a:stretch>
          </a:blipFill>
        </p:spPr>
        <p:txBody>
          <a:bodyPr/>
          <a:lstStyle/>
          <a:p>
            <a:endParaRPr lang="en-GB"/>
          </a:p>
        </p:txBody>
      </p:sp>
      <p:sp>
        <p:nvSpPr>
          <p:cNvPr id="22" name="Freeform 3">
            <a:extLst>
              <a:ext uri="{FF2B5EF4-FFF2-40B4-BE49-F238E27FC236}">
                <a16:creationId xmlns:a16="http://schemas.microsoft.com/office/drawing/2014/main" id="{A4D5815B-9D0F-51DF-EEA1-9ADEEDDA948C}"/>
              </a:ext>
            </a:extLst>
          </p:cNvPr>
          <p:cNvSpPr/>
          <p:nvPr/>
        </p:nvSpPr>
        <p:spPr>
          <a:xfrm>
            <a:off x="4507134" y="602630"/>
            <a:ext cx="7084802" cy="4997644"/>
          </a:xfrm>
          <a:custGeom>
            <a:avLst/>
            <a:gdLst/>
            <a:ahLst/>
            <a:cxnLst/>
            <a:rect l="l" t="t" r="r" b="b"/>
            <a:pathLst>
              <a:path w="7084802" h="4997644">
                <a:moveTo>
                  <a:pt x="0" y="0"/>
                </a:moveTo>
                <a:lnTo>
                  <a:pt x="7084803" y="0"/>
                </a:lnTo>
                <a:lnTo>
                  <a:pt x="7084803" y="4997644"/>
                </a:lnTo>
                <a:lnTo>
                  <a:pt x="0" y="4997644"/>
                </a:lnTo>
                <a:lnTo>
                  <a:pt x="0" y="0"/>
                </a:lnTo>
                <a:close/>
              </a:path>
            </a:pathLst>
          </a:custGeom>
          <a:blipFill>
            <a:blip r:embed="rId32"/>
            <a:stretch>
              <a:fillRect/>
            </a:stretch>
          </a:blipFill>
        </p:spPr>
        <p:txBody>
          <a:bodyPr/>
          <a:lstStyle/>
          <a:p>
            <a:endParaRPr lang="en-GB"/>
          </a:p>
        </p:txBody>
      </p:sp>
      <p:sp>
        <p:nvSpPr>
          <p:cNvPr id="23" name="Freeform 4">
            <a:extLst>
              <a:ext uri="{FF2B5EF4-FFF2-40B4-BE49-F238E27FC236}">
                <a16:creationId xmlns:a16="http://schemas.microsoft.com/office/drawing/2014/main" id="{299715A7-A044-B95B-0222-C025A377E8D6}"/>
              </a:ext>
            </a:extLst>
          </p:cNvPr>
          <p:cNvSpPr/>
          <p:nvPr/>
        </p:nvSpPr>
        <p:spPr>
          <a:xfrm>
            <a:off x="691705" y="602630"/>
            <a:ext cx="3610211" cy="4997644"/>
          </a:xfrm>
          <a:custGeom>
            <a:avLst/>
            <a:gdLst/>
            <a:ahLst/>
            <a:cxnLst/>
            <a:rect l="l" t="t" r="r" b="b"/>
            <a:pathLst>
              <a:path w="2996253" h="4283565">
                <a:moveTo>
                  <a:pt x="0" y="0"/>
                </a:moveTo>
                <a:lnTo>
                  <a:pt x="2996253" y="0"/>
                </a:lnTo>
                <a:lnTo>
                  <a:pt x="2996253" y="4283565"/>
                </a:lnTo>
                <a:lnTo>
                  <a:pt x="0" y="4283565"/>
                </a:lnTo>
                <a:lnTo>
                  <a:pt x="0" y="0"/>
                </a:lnTo>
                <a:close/>
              </a:path>
            </a:pathLst>
          </a:custGeom>
          <a:blipFill>
            <a:blip r:embed="rId33"/>
            <a:stretch>
              <a:fillRect/>
            </a:stretch>
          </a:blipFill>
        </p:spPr>
        <p:txBody>
          <a:bodyPr/>
          <a:lstStyle/>
          <a:p>
            <a:endParaRPr lang="en-GB"/>
          </a:p>
        </p:txBody>
      </p:sp>
      <p:sp>
        <p:nvSpPr>
          <p:cNvPr id="24" name="Freeform 5">
            <a:extLst>
              <a:ext uri="{FF2B5EF4-FFF2-40B4-BE49-F238E27FC236}">
                <a16:creationId xmlns:a16="http://schemas.microsoft.com/office/drawing/2014/main" id="{E183AD64-77CC-6060-66BA-DE2558078CE2}"/>
              </a:ext>
            </a:extLst>
          </p:cNvPr>
          <p:cNvSpPr/>
          <p:nvPr/>
        </p:nvSpPr>
        <p:spPr>
          <a:xfrm>
            <a:off x="12252564" y="243809"/>
            <a:ext cx="5676879" cy="4860380"/>
          </a:xfrm>
          <a:custGeom>
            <a:avLst/>
            <a:gdLst/>
            <a:ahLst/>
            <a:cxnLst/>
            <a:rect l="l" t="t" r="r" b="b"/>
            <a:pathLst>
              <a:path w="5676879" h="4860380">
                <a:moveTo>
                  <a:pt x="0" y="0"/>
                </a:moveTo>
                <a:lnTo>
                  <a:pt x="5676880" y="0"/>
                </a:lnTo>
                <a:lnTo>
                  <a:pt x="5676880" y="4860380"/>
                </a:lnTo>
                <a:lnTo>
                  <a:pt x="0" y="4860380"/>
                </a:lnTo>
                <a:lnTo>
                  <a:pt x="0" y="0"/>
                </a:lnTo>
                <a:close/>
              </a:path>
            </a:pathLst>
          </a:custGeom>
          <a:blipFill>
            <a:blip r:embed="rId34"/>
            <a:stretch>
              <a:fillRect/>
            </a:stretch>
          </a:blipFill>
          <a:ln w="3175">
            <a:solidFill>
              <a:schemeClr val="tx1"/>
            </a:solidFill>
          </a:ln>
        </p:spPr>
        <p:txBody>
          <a:bodyPr/>
          <a:lstStyle/>
          <a:p>
            <a:endParaRPr lang="en-GB"/>
          </a:p>
        </p:txBody>
      </p:sp>
      <p:sp>
        <p:nvSpPr>
          <p:cNvPr id="25" name="Freeform 6">
            <a:extLst>
              <a:ext uri="{FF2B5EF4-FFF2-40B4-BE49-F238E27FC236}">
                <a16:creationId xmlns:a16="http://schemas.microsoft.com/office/drawing/2014/main" id="{B73DB1EC-11A3-F009-4230-2418F5390024}"/>
              </a:ext>
            </a:extLst>
          </p:cNvPr>
          <p:cNvSpPr/>
          <p:nvPr/>
        </p:nvSpPr>
        <p:spPr>
          <a:xfrm>
            <a:off x="13364031" y="7119418"/>
            <a:ext cx="3453944" cy="2841436"/>
          </a:xfrm>
          <a:custGeom>
            <a:avLst/>
            <a:gdLst/>
            <a:ahLst/>
            <a:cxnLst/>
            <a:rect l="l" t="t" r="r" b="b"/>
            <a:pathLst>
              <a:path w="4410409" h="3577247">
                <a:moveTo>
                  <a:pt x="0" y="0"/>
                </a:moveTo>
                <a:lnTo>
                  <a:pt x="4410409" y="0"/>
                </a:lnTo>
                <a:lnTo>
                  <a:pt x="4410409" y="3577247"/>
                </a:lnTo>
                <a:lnTo>
                  <a:pt x="0" y="3577247"/>
                </a:lnTo>
                <a:lnTo>
                  <a:pt x="0" y="0"/>
                </a:lnTo>
                <a:close/>
              </a:path>
            </a:pathLst>
          </a:custGeom>
          <a:blipFill>
            <a:blip r:embed="rId35"/>
            <a:stretch>
              <a:fillRect/>
            </a:stretch>
          </a:blipFill>
          <a:ln w="3175">
            <a:solidFill>
              <a:schemeClr val="tx1"/>
            </a:solidFill>
          </a:ln>
        </p:spPr>
        <p:txBody>
          <a:bodyPr/>
          <a:lstStyle/>
          <a:p>
            <a:endParaRPr lang="en-GB"/>
          </a:p>
        </p:txBody>
      </p:sp>
      <p:sp>
        <p:nvSpPr>
          <p:cNvPr id="26" name="Freeform 7">
            <a:extLst>
              <a:ext uri="{FF2B5EF4-FFF2-40B4-BE49-F238E27FC236}">
                <a16:creationId xmlns:a16="http://schemas.microsoft.com/office/drawing/2014/main" id="{B22805F5-569F-5C46-71E7-09E364A68641}"/>
              </a:ext>
            </a:extLst>
          </p:cNvPr>
          <p:cNvSpPr/>
          <p:nvPr/>
        </p:nvSpPr>
        <p:spPr>
          <a:xfrm>
            <a:off x="12297935" y="5196944"/>
            <a:ext cx="5802680" cy="1778561"/>
          </a:xfrm>
          <a:custGeom>
            <a:avLst/>
            <a:gdLst/>
            <a:ahLst/>
            <a:cxnLst/>
            <a:rect l="l" t="t" r="r" b="b"/>
            <a:pathLst>
              <a:path w="5802680" h="1778561">
                <a:moveTo>
                  <a:pt x="0" y="0"/>
                </a:moveTo>
                <a:lnTo>
                  <a:pt x="5802680" y="0"/>
                </a:lnTo>
                <a:lnTo>
                  <a:pt x="5802680" y="1778561"/>
                </a:lnTo>
                <a:lnTo>
                  <a:pt x="0" y="1778561"/>
                </a:lnTo>
                <a:lnTo>
                  <a:pt x="0" y="0"/>
                </a:lnTo>
                <a:close/>
              </a:path>
            </a:pathLst>
          </a:custGeom>
          <a:blipFill>
            <a:blip r:embed="rId36"/>
            <a:stretch>
              <a:fillRect/>
            </a:stretch>
          </a:blipFill>
          <a:ln w="3175">
            <a:solidFill>
              <a:schemeClr val="tx1"/>
            </a:solidFill>
          </a:ln>
        </p:spPr>
        <p:txBody>
          <a:bodyPr/>
          <a:lstStyle/>
          <a:p>
            <a:endParaRPr lang="en-GB"/>
          </a:p>
        </p:txBody>
      </p:sp>
    </p:spTree>
    <p:extLst>
      <p:ext uri="{BB962C8B-B14F-4D97-AF65-F5344CB8AC3E}">
        <p14:creationId xmlns:p14="http://schemas.microsoft.com/office/powerpoint/2010/main" val="863549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8"/>
          <p:cNvSpPr/>
          <p:nvPr/>
        </p:nvSpPr>
        <p:spPr>
          <a:xfrm>
            <a:off x="5410200" y="3581339"/>
            <a:ext cx="7162800" cy="3124322"/>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17" name="TextBox 17"/>
          <p:cNvSpPr txBox="1"/>
          <p:nvPr/>
        </p:nvSpPr>
        <p:spPr>
          <a:xfrm>
            <a:off x="381561" y="4914900"/>
            <a:ext cx="17524878" cy="2743443"/>
          </a:xfrm>
          <a:prstGeom prst="rect">
            <a:avLst/>
          </a:prstGeom>
        </p:spPr>
        <p:txBody>
          <a:bodyPr lIns="0" tIns="0" rIns="0" bIns="0" rtlCol="0" anchor="t">
            <a:spAutoFit/>
          </a:bodyPr>
          <a:lstStyle/>
          <a:p>
            <a:pPr algn="ctr">
              <a:lnSpc>
                <a:spcPts val="5357"/>
              </a:lnSpc>
            </a:pPr>
            <a:r>
              <a:rPr lang="en-GB" sz="6000" b="0" i="0" dirty="0">
                <a:effectLst/>
                <a:latin typeface="DM Sans Bold" panose="020B0604020202020204" charset="0"/>
              </a:rPr>
              <a:t>More Problems</a:t>
            </a:r>
          </a:p>
          <a:p>
            <a:pPr marL="571500" indent="-571500" algn="ctr">
              <a:lnSpc>
                <a:spcPts val="5357"/>
              </a:lnSpc>
              <a:buFont typeface="Arial" panose="020B0604020202020204" pitchFamily="34" charset="0"/>
              <a:buChar char="•"/>
            </a:pPr>
            <a:endParaRPr lang="en-GB" sz="4000" b="1" i="0" dirty="0">
              <a:effectLst/>
              <a:latin typeface="DM Sans Bold" panose="020B0604020202020204" charset="0"/>
            </a:endParaRPr>
          </a:p>
          <a:p>
            <a:pPr marL="571500" indent="-571500" algn="ctr">
              <a:lnSpc>
                <a:spcPts val="5357"/>
              </a:lnSpc>
              <a:buFont typeface="Arial" panose="020B0604020202020204" pitchFamily="34" charset="0"/>
              <a:buChar char="•"/>
            </a:pPr>
            <a:endParaRPr lang="en-GB" sz="4000" b="1" dirty="0">
              <a:latin typeface="DM Sans Bold" panose="020B0604020202020204" charset="0"/>
            </a:endParaRPr>
          </a:p>
          <a:p>
            <a:pPr marL="571500" indent="-571500" algn="ctr">
              <a:lnSpc>
                <a:spcPts val="5357"/>
              </a:lnSpc>
              <a:buFont typeface="Arial" panose="020B0604020202020204" pitchFamily="34" charset="0"/>
              <a:buChar char="•"/>
            </a:pPr>
            <a:endParaRPr lang="en-GB" sz="4000" b="1" i="0" dirty="0">
              <a:effectLst/>
              <a:latin typeface="DM Sans Bold" panose="020B0604020202020204" charset="0"/>
            </a:endParaRPr>
          </a:p>
        </p:txBody>
      </p:sp>
    </p:spTree>
    <p:extLst>
      <p:ext uri="{BB962C8B-B14F-4D97-AF65-F5344CB8AC3E}">
        <p14:creationId xmlns:p14="http://schemas.microsoft.com/office/powerpoint/2010/main" val="2449471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pic>
        <p:nvPicPr>
          <p:cNvPr id="17" name="Picture 16">
            <a:extLst>
              <a:ext uri="{FF2B5EF4-FFF2-40B4-BE49-F238E27FC236}">
                <a16:creationId xmlns:a16="http://schemas.microsoft.com/office/drawing/2014/main" id="{E452677A-5C5D-DD76-49BB-7400858525F3}"/>
              </a:ext>
            </a:extLst>
          </p:cNvPr>
          <p:cNvPicPr>
            <a:picLocks noChangeAspect="1"/>
          </p:cNvPicPr>
          <p:nvPr/>
        </p:nvPicPr>
        <p:blipFill>
          <a:blip r:embed="rId28"/>
          <a:stretch>
            <a:fillRect/>
          </a:stretch>
        </p:blipFill>
        <p:spPr>
          <a:xfrm>
            <a:off x="838200" y="2262342"/>
            <a:ext cx="6368685" cy="3419675"/>
          </a:xfrm>
          <a:prstGeom prst="rect">
            <a:avLst/>
          </a:prstGeom>
          <a:ln w="3175">
            <a:solidFill>
              <a:schemeClr val="tx1"/>
            </a:solidFill>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9D7E94CB-49AA-FA73-99D2-69002EF104B0}"/>
              </a:ext>
            </a:extLst>
          </p:cNvPr>
          <p:cNvPicPr>
            <a:picLocks noChangeAspect="1"/>
          </p:cNvPicPr>
          <p:nvPr/>
        </p:nvPicPr>
        <p:blipFill>
          <a:blip r:embed="rId29"/>
          <a:stretch>
            <a:fillRect/>
          </a:stretch>
        </p:blipFill>
        <p:spPr>
          <a:xfrm>
            <a:off x="8607128" y="2930481"/>
            <a:ext cx="8621927" cy="2724801"/>
          </a:xfrm>
          <a:prstGeom prst="rect">
            <a:avLst/>
          </a:prstGeom>
          <a:ln w="3175">
            <a:solidFill>
              <a:schemeClr val="tx1"/>
            </a:solid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9BFF4603-8B09-1674-1ECB-0F856BE85698}"/>
              </a:ext>
            </a:extLst>
          </p:cNvPr>
          <p:cNvSpPr txBox="1"/>
          <p:nvPr/>
        </p:nvSpPr>
        <p:spPr>
          <a:xfrm>
            <a:off x="7381939" y="1329163"/>
            <a:ext cx="2047875" cy="1477328"/>
          </a:xfrm>
          <a:prstGeom prst="rect">
            <a:avLst/>
          </a:prstGeom>
          <a:noFill/>
        </p:spPr>
        <p:txBody>
          <a:bodyPr wrap="square" rtlCol="0">
            <a:spAutoFit/>
          </a:bodyPr>
          <a:lstStyle/>
          <a:p>
            <a:r>
              <a:rPr lang="en-GB" dirty="0">
                <a:latin typeface="DM Sans Bold" panose="020B0604020202020204" charset="0"/>
              </a:rPr>
              <a:t>URLs are located at the top of chapter pages and within the chapters</a:t>
            </a:r>
          </a:p>
        </p:txBody>
      </p:sp>
      <p:sp>
        <p:nvSpPr>
          <p:cNvPr id="21" name="TextBox 20">
            <a:extLst>
              <a:ext uri="{FF2B5EF4-FFF2-40B4-BE49-F238E27FC236}">
                <a16:creationId xmlns:a16="http://schemas.microsoft.com/office/drawing/2014/main" id="{9C2CA4F3-812E-E9C9-D097-EE27C3489B45}"/>
              </a:ext>
            </a:extLst>
          </p:cNvPr>
          <p:cNvSpPr txBox="1"/>
          <p:nvPr/>
        </p:nvSpPr>
        <p:spPr>
          <a:xfrm>
            <a:off x="11662276" y="1394200"/>
            <a:ext cx="2047875" cy="1477328"/>
          </a:xfrm>
          <a:prstGeom prst="rect">
            <a:avLst/>
          </a:prstGeom>
          <a:noFill/>
        </p:spPr>
        <p:txBody>
          <a:bodyPr wrap="square" rtlCol="0">
            <a:spAutoFit/>
          </a:bodyPr>
          <a:lstStyle/>
          <a:p>
            <a:r>
              <a:rPr lang="en-GB" dirty="0">
                <a:latin typeface="DM Sans Bold" panose="020B0604020202020204" charset="0"/>
              </a:rPr>
              <a:t>Mapped URL spreadsheet also used to cross-reference audit of changes</a:t>
            </a:r>
          </a:p>
        </p:txBody>
      </p:sp>
      <p:pic>
        <p:nvPicPr>
          <p:cNvPr id="22" name="Graphic 21" descr="Arrow: Rotate right with solid fill">
            <a:extLst>
              <a:ext uri="{FF2B5EF4-FFF2-40B4-BE49-F238E27FC236}">
                <a16:creationId xmlns:a16="http://schemas.microsoft.com/office/drawing/2014/main" id="{6AA0FD96-788E-EB0C-4044-6F789EC588C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rot="7859952">
            <a:off x="6787515" y="2740461"/>
            <a:ext cx="914400" cy="914400"/>
          </a:xfrm>
          <a:prstGeom prst="rect">
            <a:avLst/>
          </a:prstGeom>
        </p:spPr>
      </p:pic>
      <p:pic>
        <p:nvPicPr>
          <p:cNvPr id="23" name="Graphic 22" descr="Arrow: Rotate right with solid fill">
            <a:extLst>
              <a:ext uri="{FF2B5EF4-FFF2-40B4-BE49-F238E27FC236}">
                <a16:creationId xmlns:a16="http://schemas.microsoft.com/office/drawing/2014/main" id="{2F4E7E2D-E483-12EA-5153-93371E41DB1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rot="16670522" flipH="1">
            <a:off x="10747020" y="2199723"/>
            <a:ext cx="1007127" cy="914400"/>
          </a:xfrm>
          <a:prstGeom prst="rect">
            <a:avLst/>
          </a:prstGeom>
        </p:spPr>
      </p:pic>
      <p:sp>
        <p:nvSpPr>
          <p:cNvPr id="25" name="TextBox 24">
            <a:extLst>
              <a:ext uri="{FF2B5EF4-FFF2-40B4-BE49-F238E27FC236}">
                <a16:creationId xmlns:a16="http://schemas.microsoft.com/office/drawing/2014/main" id="{9C21B5CE-4D65-829F-73C3-568CC9CBCEE2}"/>
              </a:ext>
            </a:extLst>
          </p:cNvPr>
          <p:cNvSpPr txBox="1"/>
          <p:nvPr/>
        </p:nvSpPr>
        <p:spPr>
          <a:xfrm>
            <a:off x="109207" y="715158"/>
            <a:ext cx="5261227" cy="1323439"/>
          </a:xfrm>
          <a:prstGeom prst="rect">
            <a:avLst/>
          </a:prstGeom>
          <a:noFill/>
        </p:spPr>
        <p:txBody>
          <a:bodyPr wrap="square" rtlCol="0">
            <a:spAutoFit/>
          </a:bodyPr>
          <a:lstStyle/>
          <a:p>
            <a:pPr algn="ctr"/>
            <a:r>
              <a:rPr lang="en-GB" sz="4000" dirty="0">
                <a:latin typeface="DM Sans Bold" panose="020B0604020202020204" charset="0"/>
              </a:rPr>
              <a:t>Nearly 1000 URLs required updating</a:t>
            </a:r>
          </a:p>
        </p:txBody>
      </p:sp>
      <p:pic>
        <p:nvPicPr>
          <p:cNvPr id="16" name="Picture 15">
            <a:extLst>
              <a:ext uri="{FF2B5EF4-FFF2-40B4-BE49-F238E27FC236}">
                <a16:creationId xmlns:a16="http://schemas.microsoft.com/office/drawing/2014/main" id="{FC82C1F7-4D28-3791-8C0B-B7C388E2D666}"/>
              </a:ext>
            </a:extLst>
          </p:cNvPr>
          <p:cNvPicPr>
            <a:picLocks noChangeAspect="1"/>
          </p:cNvPicPr>
          <p:nvPr/>
        </p:nvPicPr>
        <p:blipFill>
          <a:blip r:embed="rId32"/>
          <a:stretch>
            <a:fillRect/>
          </a:stretch>
        </p:blipFill>
        <p:spPr>
          <a:xfrm>
            <a:off x="3653279" y="5890481"/>
            <a:ext cx="10596562" cy="4311495"/>
          </a:xfrm>
          <a:prstGeom prst="rect">
            <a:avLst/>
          </a:prstGeom>
        </p:spPr>
      </p:pic>
      <p:sp>
        <p:nvSpPr>
          <p:cNvPr id="18" name="TextBox 17">
            <a:extLst>
              <a:ext uri="{FF2B5EF4-FFF2-40B4-BE49-F238E27FC236}">
                <a16:creationId xmlns:a16="http://schemas.microsoft.com/office/drawing/2014/main" id="{680E114F-0F08-95A0-7925-C48E098368EE}"/>
              </a:ext>
            </a:extLst>
          </p:cNvPr>
          <p:cNvSpPr txBox="1"/>
          <p:nvPr/>
        </p:nvSpPr>
        <p:spPr>
          <a:xfrm>
            <a:off x="14553651" y="7896923"/>
            <a:ext cx="2675404" cy="369332"/>
          </a:xfrm>
          <a:prstGeom prst="rect">
            <a:avLst/>
          </a:prstGeom>
          <a:noFill/>
        </p:spPr>
        <p:txBody>
          <a:bodyPr wrap="square" rtlCol="0">
            <a:spAutoFit/>
          </a:bodyPr>
          <a:lstStyle/>
          <a:p>
            <a:r>
              <a:rPr lang="en-GB" dirty="0">
                <a:latin typeface="DM Sans Bold" panose="020B0604020202020204" charset="0"/>
              </a:rPr>
              <a:t>User guide &amp; training</a:t>
            </a:r>
          </a:p>
        </p:txBody>
      </p:sp>
      <p:pic>
        <p:nvPicPr>
          <p:cNvPr id="24" name="Graphic 23" descr="Arrow: Rotate right with solid fill">
            <a:extLst>
              <a:ext uri="{FF2B5EF4-FFF2-40B4-BE49-F238E27FC236}">
                <a16:creationId xmlns:a16="http://schemas.microsoft.com/office/drawing/2014/main" id="{F220E641-257C-D9AA-F39C-03E39567AB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rot="7859952">
            <a:off x="14132430" y="8084726"/>
            <a:ext cx="914400" cy="914400"/>
          </a:xfrm>
          <a:prstGeom prst="rect">
            <a:avLst/>
          </a:prstGeom>
        </p:spPr>
      </p:pic>
    </p:spTree>
    <p:extLst>
      <p:ext uri="{BB962C8B-B14F-4D97-AF65-F5344CB8AC3E}">
        <p14:creationId xmlns:p14="http://schemas.microsoft.com/office/powerpoint/2010/main" val="977599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4" name="TextBox 17">
            <a:extLst>
              <a:ext uri="{FF2B5EF4-FFF2-40B4-BE49-F238E27FC236}">
                <a16:creationId xmlns:a16="http://schemas.microsoft.com/office/drawing/2014/main" id="{5E962143-096D-AEE6-2223-31983C777EDD}"/>
              </a:ext>
            </a:extLst>
          </p:cNvPr>
          <p:cNvSpPr txBox="1"/>
          <p:nvPr/>
        </p:nvSpPr>
        <p:spPr>
          <a:xfrm>
            <a:off x="367286" y="2757391"/>
            <a:ext cx="17524878" cy="2714141"/>
          </a:xfrm>
          <a:prstGeom prst="rect">
            <a:avLst/>
          </a:prstGeom>
        </p:spPr>
        <p:txBody>
          <a:bodyPr lIns="0" tIns="0" rIns="0" bIns="0" rtlCol="0" anchor="t">
            <a:spAutoFit/>
          </a:bodyPr>
          <a:lstStyle/>
          <a:p>
            <a:pPr algn="ctr">
              <a:lnSpc>
                <a:spcPts val="5357"/>
              </a:lnSpc>
            </a:pPr>
            <a:r>
              <a:rPr lang="en-GB" sz="5400" i="0" dirty="0">
                <a:effectLst/>
                <a:latin typeface="DM Sans Bold" panose="020B0604020202020204" charset="0"/>
              </a:rPr>
              <a:t>NHS GUEST ACCOUNTS ARE THE BANE OF MY LIFE</a:t>
            </a:r>
          </a:p>
          <a:p>
            <a:pPr marL="571500" indent="-571500" algn="ctr">
              <a:lnSpc>
                <a:spcPts val="5357"/>
              </a:lnSpc>
              <a:buFont typeface="Arial" panose="020B0604020202020204" pitchFamily="34" charset="0"/>
              <a:buChar char="•"/>
            </a:pPr>
            <a:endParaRPr lang="en-GB" sz="2800" b="1" i="0" dirty="0">
              <a:effectLst/>
              <a:latin typeface="DM Sans Bold" panose="020B0604020202020204" charset="0"/>
            </a:endParaRPr>
          </a:p>
          <a:p>
            <a:pPr marL="571500" indent="-571500" algn="ctr">
              <a:lnSpc>
                <a:spcPts val="5357"/>
              </a:lnSpc>
              <a:buFont typeface="Arial" panose="020B0604020202020204" pitchFamily="34" charset="0"/>
              <a:buChar char="•"/>
            </a:pPr>
            <a:endParaRPr lang="en-GB" sz="2800" b="1" dirty="0">
              <a:latin typeface="DM Sans Bold" panose="020B0604020202020204" charset="0"/>
            </a:endParaRPr>
          </a:p>
          <a:p>
            <a:pPr marL="571500" indent="-571500" algn="ctr">
              <a:lnSpc>
                <a:spcPts val="5357"/>
              </a:lnSpc>
              <a:buFont typeface="Arial" panose="020B0604020202020204" pitchFamily="34" charset="0"/>
              <a:buChar char="•"/>
            </a:pPr>
            <a:endParaRPr lang="en-GB" sz="2800" b="1" i="0" dirty="0">
              <a:effectLst/>
              <a:latin typeface="DM Sans Bold" panose="020B0604020202020204" charset="0"/>
            </a:endParaRPr>
          </a:p>
        </p:txBody>
      </p:sp>
      <p:pic>
        <p:nvPicPr>
          <p:cNvPr id="17" name="Picture 16">
            <a:extLst>
              <a:ext uri="{FF2B5EF4-FFF2-40B4-BE49-F238E27FC236}">
                <a16:creationId xmlns:a16="http://schemas.microsoft.com/office/drawing/2014/main" id="{41477CB4-656E-43C4-AB42-0E8216FD0816}"/>
              </a:ext>
            </a:extLst>
          </p:cNvPr>
          <p:cNvPicPr>
            <a:picLocks noChangeAspect="1"/>
          </p:cNvPicPr>
          <p:nvPr/>
        </p:nvPicPr>
        <p:blipFill>
          <a:blip r:embed="rId26"/>
          <a:stretch>
            <a:fillRect/>
          </a:stretch>
        </p:blipFill>
        <p:spPr>
          <a:xfrm>
            <a:off x="1502229" y="4165531"/>
            <a:ext cx="9410700" cy="5467350"/>
          </a:xfrm>
          <a:prstGeom prst="rect">
            <a:avLst/>
          </a:prstGeom>
          <a:ln w="3175">
            <a:solidFill>
              <a:schemeClr val="tx1"/>
            </a:solidFill>
          </a:ln>
        </p:spPr>
      </p:pic>
      <p:pic>
        <p:nvPicPr>
          <p:cNvPr id="1026" name="Picture 2" descr="Press X For Doubt Doubt Meme - Press X For Doubt X For Doubt Doubt -  Discover &amp; Share GIFs">
            <a:extLst>
              <a:ext uri="{FF2B5EF4-FFF2-40B4-BE49-F238E27FC236}">
                <a16:creationId xmlns:a16="http://schemas.microsoft.com/office/drawing/2014/main" id="{B7CE7D2C-16DC-ACC2-B374-1376D72D38E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980376" y="5573040"/>
            <a:ext cx="4191000" cy="2763441"/>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6">
            <a:extLst>
              <a:ext uri="{FF2B5EF4-FFF2-40B4-BE49-F238E27FC236}">
                <a16:creationId xmlns:a16="http://schemas.microsoft.com/office/drawing/2014/main" id="{3BE2ACAC-7117-3903-BF8C-1CD5BEF455DB}"/>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28">
              <a:alphaModFix amt="49000"/>
              <a:extLst>
                <a:ext uri="{96DAC541-7B7A-43D3-8B79-37D633B846F1}">
                  <asvg:svgBlip xmlns:asvg="http://schemas.microsoft.com/office/drawing/2016/SVG/main" r:embed="rId29"/>
                </a:ext>
              </a:extLst>
            </a:blip>
            <a:srcRect/>
            <a:stretch>
              <a:fillRect/>
            </a:stretch>
          </a:blipFill>
          <a:ln cap="sq">
            <a:noFill/>
            <a:prstDash val="solid"/>
            <a:miter/>
          </a:ln>
        </p:spPr>
        <p:txBody>
          <a:bodyPr/>
          <a:lstStyle/>
          <a:p>
            <a:endParaRPr lang="en-GB"/>
          </a:p>
        </p:txBody>
      </p:sp>
    </p:spTree>
    <p:extLst>
      <p:ext uri="{BB962C8B-B14F-4D97-AF65-F5344CB8AC3E}">
        <p14:creationId xmlns:p14="http://schemas.microsoft.com/office/powerpoint/2010/main" val="2600527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17">
            <a:extLst>
              <a:ext uri="{FF2B5EF4-FFF2-40B4-BE49-F238E27FC236}">
                <a16:creationId xmlns:a16="http://schemas.microsoft.com/office/drawing/2014/main" id="{5EB67E20-94F5-4D44-E3C2-A794678EEB38}"/>
              </a:ext>
            </a:extLst>
          </p:cNvPr>
          <p:cNvSpPr txBox="1"/>
          <p:nvPr/>
        </p:nvSpPr>
        <p:spPr>
          <a:xfrm>
            <a:off x="381561" y="4838700"/>
            <a:ext cx="17524878" cy="2714141"/>
          </a:xfrm>
          <a:prstGeom prst="rect">
            <a:avLst/>
          </a:prstGeom>
        </p:spPr>
        <p:txBody>
          <a:bodyPr lIns="0" tIns="0" rIns="0" bIns="0" rtlCol="0" anchor="t">
            <a:spAutoFit/>
          </a:bodyPr>
          <a:lstStyle/>
          <a:p>
            <a:pPr algn="ctr">
              <a:lnSpc>
                <a:spcPts val="5357"/>
              </a:lnSpc>
            </a:pPr>
            <a:r>
              <a:rPr lang="en-GB" sz="5400" i="0" dirty="0">
                <a:solidFill>
                  <a:schemeClr val="bg1"/>
                </a:solidFill>
                <a:effectLst/>
                <a:latin typeface="DM Sans Bold" panose="020B0604020202020204" charset="0"/>
              </a:rPr>
              <a:t>Burnout.</a:t>
            </a:r>
          </a:p>
          <a:p>
            <a:pPr marL="571500" indent="-571500" algn="ctr">
              <a:lnSpc>
                <a:spcPts val="5357"/>
              </a:lnSpc>
              <a:buFont typeface="Arial" panose="020B0604020202020204" pitchFamily="34" charset="0"/>
              <a:buChar char="•"/>
            </a:pPr>
            <a:endParaRPr lang="en-GB" sz="2800" b="1" i="0" dirty="0">
              <a:solidFill>
                <a:schemeClr val="bg1"/>
              </a:solidFill>
              <a:effectLst/>
              <a:latin typeface="DM Sans Bold" panose="020B0604020202020204" charset="0"/>
            </a:endParaRPr>
          </a:p>
          <a:p>
            <a:pPr marL="571500" indent="-571500" algn="ctr">
              <a:lnSpc>
                <a:spcPts val="5357"/>
              </a:lnSpc>
              <a:buFont typeface="Arial" panose="020B0604020202020204" pitchFamily="34" charset="0"/>
              <a:buChar char="•"/>
            </a:pPr>
            <a:endParaRPr lang="en-GB" sz="2800" b="1" dirty="0">
              <a:solidFill>
                <a:schemeClr val="bg1"/>
              </a:solidFill>
              <a:latin typeface="DM Sans Bold" panose="020B0604020202020204" charset="0"/>
            </a:endParaRPr>
          </a:p>
          <a:p>
            <a:pPr marL="571500" indent="-571500" algn="ctr">
              <a:lnSpc>
                <a:spcPts val="5357"/>
              </a:lnSpc>
              <a:buFont typeface="Arial" panose="020B0604020202020204" pitchFamily="34" charset="0"/>
              <a:buChar char="•"/>
            </a:pPr>
            <a:endParaRPr lang="en-GB" sz="2800" b="1" i="0" dirty="0">
              <a:solidFill>
                <a:schemeClr val="bg1"/>
              </a:solidFill>
              <a:effectLst/>
              <a:latin typeface="DM Sans Bold" panose="020B0604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sp>
        <p:nvSpPr>
          <p:cNvPr id="4" name="TextBox 17">
            <a:extLst>
              <a:ext uri="{FF2B5EF4-FFF2-40B4-BE49-F238E27FC236}">
                <a16:creationId xmlns:a16="http://schemas.microsoft.com/office/drawing/2014/main" id="{BAFB4C92-CA22-842C-D996-C9BCE01DD049}"/>
              </a:ext>
            </a:extLst>
          </p:cNvPr>
          <p:cNvSpPr txBox="1"/>
          <p:nvPr/>
        </p:nvSpPr>
        <p:spPr>
          <a:xfrm>
            <a:off x="328099" y="4635593"/>
            <a:ext cx="17524878" cy="2006960"/>
          </a:xfrm>
          <a:prstGeom prst="rect">
            <a:avLst/>
          </a:prstGeom>
        </p:spPr>
        <p:txBody>
          <a:bodyPr lIns="0" tIns="0" rIns="0" bIns="0" rtlCol="0" anchor="t">
            <a:spAutoFit/>
          </a:bodyPr>
          <a:lstStyle/>
          <a:p>
            <a:pPr marL="571500" indent="-571500" algn="ctr">
              <a:lnSpc>
                <a:spcPts val="5357"/>
              </a:lnSpc>
              <a:buFont typeface="Arial" panose="020B0604020202020204" pitchFamily="34" charset="0"/>
              <a:buChar char="•"/>
            </a:pPr>
            <a:endParaRPr lang="en-GB" sz="2800" b="1" i="0" dirty="0">
              <a:effectLst/>
              <a:latin typeface="DM Sans Bold" panose="020B0604020202020204" charset="0"/>
            </a:endParaRPr>
          </a:p>
          <a:p>
            <a:pPr marL="571500" indent="-571500" algn="ctr">
              <a:lnSpc>
                <a:spcPts val="5357"/>
              </a:lnSpc>
              <a:buFont typeface="Arial" panose="020B0604020202020204" pitchFamily="34" charset="0"/>
              <a:buChar char="•"/>
            </a:pPr>
            <a:endParaRPr lang="en-GB" sz="2800" b="1" dirty="0">
              <a:latin typeface="DM Sans Bold" panose="020B0604020202020204" charset="0"/>
            </a:endParaRPr>
          </a:p>
          <a:p>
            <a:pPr marL="571500" indent="-571500" algn="ctr">
              <a:lnSpc>
                <a:spcPts val="5357"/>
              </a:lnSpc>
              <a:buFont typeface="Arial" panose="020B0604020202020204" pitchFamily="34" charset="0"/>
              <a:buChar char="•"/>
            </a:pPr>
            <a:endParaRPr lang="en-GB" sz="2800" b="1" i="0" dirty="0">
              <a:effectLst/>
              <a:latin typeface="DM Sans Bold" panose="020B0604020202020204" charset="0"/>
            </a:endParaRPr>
          </a:p>
        </p:txBody>
      </p:sp>
      <p:sp>
        <p:nvSpPr>
          <p:cNvPr id="16" name="TextBox 17">
            <a:extLst>
              <a:ext uri="{FF2B5EF4-FFF2-40B4-BE49-F238E27FC236}">
                <a16:creationId xmlns:a16="http://schemas.microsoft.com/office/drawing/2014/main" id="{5C6E80B3-F307-3CA8-9C56-42F68852E4FA}"/>
              </a:ext>
            </a:extLst>
          </p:cNvPr>
          <p:cNvSpPr txBox="1"/>
          <p:nvPr/>
        </p:nvSpPr>
        <p:spPr>
          <a:xfrm>
            <a:off x="640170" y="1922670"/>
            <a:ext cx="17524878" cy="2743443"/>
          </a:xfrm>
          <a:prstGeom prst="rect">
            <a:avLst/>
          </a:prstGeom>
        </p:spPr>
        <p:txBody>
          <a:bodyPr lIns="0" tIns="0" rIns="0" bIns="0" rtlCol="0" anchor="t">
            <a:spAutoFit/>
          </a:bodyPr>
          <a:lstStyle/>
          <a:p>
            <a:pPr algn="ctr">
              <a:lnSpc>
                <a:spcPts val="5357"/>
              </a:lnSpc>
            </a:pPr>
            <a:r>
              <a:rPr lang="en-GB" sz="6000" b="0" i="0" dirty="0">
                <a:effectLst/>
                <a:latin typeface="DM Sans Bold" panose="020B0604020202020204" charset="0"/>
              </a:rPr>
              <a:t>Where we are today</a:t>
            </a:r>
          </a:p>
          <a:p>
            <a:pPr marL="571500" indent="-571500" algn="ctr">
              <a:lnSpc>
                <a:spcPts val="5357"/>
              </a:lnSpc>
              <a:buFont typeface="Arial" panose="020B0604020202020204" pitchFamily="34" charset="0"/>
              <a:buChar char="•"/>
            </a:pPr>
            <a:endParaRPr lang="en-GB" sz="4000" b="1" i="0" dirty="0">
              <a:effectLst/>
              <a:latin typeface="DM Sans Bold" panose="020B0604020202020204" charset="0"/>
            </a:endParaRPr>
          </a:p>
          <a:p>
            <a:pPr marL="571500" indent="-571500" algn="ctr">
              <a:lnSpc>
                <a:spcPts val="5357"/>
              </a:lnSpc>
              <a:buFont typeface="Arial" panose="020B0604020202020204" pitchFamily="34" charset="0"/>
              <a:buChar char="•"/>
            </a:pPr>
            <a:endParaRPr lang="en-GB" sz="4000" b="1" dirty="0">
              <a:latin typeface="DM Sans Bold" panose="020B0604020202020204" charset="0"/>
            </a:endParaRPr>
          </a:p>
          <a:p>
            <a:pPr marL="571500" indent="-571500" algn="ctr">
              <a:lnSpc>
                <a:spcPts val="5357"/>
              </a:lnSpc>
              <a:buFont typeface="Arial" panose="020B0604020202020204" pitchFamily="34" charset="0"/>
              <a:buChar char="•"/>
            </a:pPr>
            <a:endParaRPr lang="en-GB" sz="4000" b="1" i="0" dirty="0">
              <a:effectLst/>
              <a:latin typeface="DM Sans Bold" panose="020B0604020202020204" charset="0"/>
            </a:endParaRPr>
          </a:p>
        </p:txBody>
      </p:sp>
      <p:pic>
        <p:nvPicPr>
          <p:cNvPr id="1026" name="Picture 2" descr="7 Caribbean Paradise to Visit in 2022 - Travelling Buzz">
            <a:extLst>
              <a:ext uri="{FF2B5EF4-FFF2-40B4-BE49-F238E27FC236}">
                <a16:creationId xmlns:a16="http://schemas.microsoft.com/office/drawing/2014/main" id="{04BE716A-3EA1-87A4-F864-85EA901A98A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114103" y="3459321"/>
            <a:ext cx="6577013" cy="4757121"/>
          </a:xfrm>
          <a:prstGeom prst="rect">
            <a:avLst/>
          </a:prstGeom>
          <a:noFill/>
          <a:ln w="3175">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Multiplication Sign 16">
            <a:extLst>
              <a:ext uri="{FF2B5EF4-FFF2-40B4-BE49-F238E27FC236}">
                <a16:creationId xmlns:a16="http://schemas.microsoft.com/office/drawing/2014/main" id="{0F293A69-7498-C65A-2620-092E3FA4DAD6}"/>
              </a:ext>
            </a:extLst>
          </p:cNvPr>
          <p:cNvSpPr/>
          <p:nvPr/>
        </p:nvSpPr>
        <p:spPr>
          <a:xfrm>
            <a:off x="4466257" y="2024472"/>
            <a:ext cx="9872704" cy="7722788"/>
          </a:xfrm>
          <a:prstGeom prst="mathMultiply">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445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sp>
        <p:nvSpPr>
          <p:cNvPr id="4" name="TextBox 17">
            <a:extLst>
              <a:ext uri="{FF2B5EF4-FFF2-40B4-BE49-F238E27FC236}">
                <a16:creationId xmlns:a16="http://schemas.microsoft.com/office/drawing/2014/main" id="{BAFB4C92-CA22-842C-D996-C9BCE01DD049}"/>
              </a:ext>
            </a:extLst>
          </p:cNvPr>
          <p:cNvSpPr txBox="1"/>
          <p:nvPr/>
        </p:nvSpPr>
        <p:spPr>
          <a:xfrm>
            <a:off x="328099" y="4635593"/>
            <a:ext cx="17524878" cy="2006960"/>
          </a:xfrm>
          <a:prstGeom prst="rect">
            <a:avLst/>
          </a:prstGeom>
        </p:spPr>
        <p:txBody>
          <a:bodyPr lIns="0" tIns="0" rIns="0" bIns="0" rtlCol="0" anchor="t">
            <a:spAutoFit/>
          </a:bodyPr>
          <a:lstStyle/>
          <a:p>
            <a:pPr marL="571500" indent="-571500" algn="ctr">
              <a:lnSpc>
                <a:spcPts val="5357"/>
              </a:lnSpc>
              <a:buFont typeface="Arial" panose="020B0604020202020204" pitchFamily="34" charset="0"/>
              <a:buChar char="•"/>
            </a:pPr>
            <a:endParaRPr lang="en-GB" sz="2800" b="1" i="0" dirty="0">
              <a:effectLst/>
              <a:latin typeface="DM Sans Bold" panose="020B0604020202020204" charset="0"/>
            </a:endParaRPr>
          </a:p>
          <a:p>
            <a:pPr marL="571500" indent="-571500" algn="ctr">
              <a:lnSpc>
                <a:spcPts val="5357"/>
              </a:lnSpc>
              <a:buFont typeface="Arial" panose="020B0604020202020204" pitchFamily="34" charset="0"/>
              <a:buChar char="•"/>
            </a:pPr>
            <a:endParaRPr lang="en-GB" sz="2800" b="1" dirty="0">
              <a:latin typeface="DM Sans Bold" panose="020B0604020202020204" charset="0"/>
            </a:endParaRPr>
          </a:p>
          <a:p>
            <a:pPr marL="571500" indent="-571500" algn="ctr">
              <a:lnSpc>
                <a:spcPts val="5357"/>
              </a:lnSpc>
              <a:buFont typeface="Arial" panose="020B0604020202020204" pitchFamily="34" charset="0"/>
              <a:buChar char="•"/>
            </a:pPr>
            <a:endParaRPr lang="en-GB" sz="2800" b="1" i="0" dirty="0">
              <a:effectLst/>
              <a:latin typeface="DM Sans Bold" panose="020B0604020202020204" charset="0"/>
            </a:endParaRPr>
          </a:p>
        </p:txBody>
      </p:sp>
      <p:sp>
        <p:nvSpPr>
          <p:cNvPr id="16" name="TextBox 17">
            <a:extLst>
              <a:ext uri="{FF2B5EF4-FFF2-40B4-BE49-F238E27FC236}">
                <a16:creationId xmlns:a16="http://schemas.microsoft.com/office/drawing/2014/main" id="{5C6E80B3-F307-3CA8-9C56-42F68852E4FA}"/>
              </a:ext>
            </a:extLst>
          </p:cNvPr>
          <p:cNvSpPr txBox="1"/>
          <p:nvPr/>
        </p:nvSpPr>
        <p:spPr>
          <a:xfrm>
            <a:off x="277058" y="3619638"/>
            <a:ext cx="17524878" cy="4806252"/>
          </a:xfrm>
          <a:prstGeom prst="rect">
            <a:avLst/>
          </a:prstGeom>
        </p:spPr>
        <p:txBody>
          <a:bodyPr lIns="0" tIns="0" rIns="0" bIns="0" rtlCol="0" anchor="t">
            <a:spAutoFit/>
          </a:bodyPr>
          <a:lstStyle/>
          <a:p>
            <a:pPr algn="ctr">
              <a:lnSpc>
                <a:spcPts val="5357"/>
              </a:lnSpc>
            </a:pPr>
            <a:r>
              <a:rPr lang="en-GB" sz="3600" b="0" dirty="0">
                <a:effectLst/>
                <a:latin typeface="DM Sans Bold" panose="020B0604020202020204" charset="0"/>
              </a:rPr>
              <a:t>“Technology is nothing. What's important is that you have a faith in people, that they're basically good and smart, and if you give them tools, they'll do wonderful things with them”</a:t>
            </a:r>
          </a:p>
          <a:p>
            <a:pPr algn="ctr">
              <a:lnSpc>
                <a:spcPts val="5357"/>
              </a:lnSpc>
            </a:pPr>
            <a:endParaRPr lang="en-GB" sz="4000" b="0" i="0" dirty="0">
              <a:effectLst/>
              <a:latin typeface="DM Sans Bold" panose="020B0604020202020204" charset="0"/>
            </a:endParaRPr>
          </a:p>
          <a:p>
            <a:pPr algn="ctr">
              <a:lnSpc>
                <a:spcPts val="5357"/>
              </a:lnSpc>
            </a:pPr>
            <a:r>
              <a:rPr lang="en-GB" sz="3200" b="0" i="0" dirty="0">
                <a:effectLst/>
                <a:latin typeface="DM Sans Bold" panose="020B0604020202020204" charset="0"/>
              </a:rPr>
              <a:t>Steve Jobs</a:t>
            </a:r>
            <a:endParaRPr lang="en-GB" b="1" i="0" dirty="0">
              <a:effectLst/>
              <a:latin typeface="DM Sans Bold" panose="020B0604020202020204" charset="0"/>
            </a:endParaRPr>
          </a:p>
          <a:p>
            <a:pPr marL="571500" indent="-571500" algn="ctr">
              <a:lnSpc>
                <a:spcPts val="5357"/>
              </a:lnSpc>
              <a:buFont typeface="Arial" panose="020B0604020202020204" pitchFamily="34" charset="0"/>
              <a:buChar char="•"/>
            </a:pPr>
            <a:endParaRPr lang="en-GB" sz="2400" b="1" dirty="0">
              <a:latin typeface="DM Sans Bold" panose="020B0604020202020204" charset="0"/>
            </a:endParaRPr>
          </a:p>
          <a:p>
            <a:pPr marL="571500" indent="-571500" algn="ctr">
              <a:lnSpc>
                <a:spcPts val="5357"/>
              </a:lnSpc>
              <a:buFont typeface="Arial" panose="020B0604020202020204" pitchFamily="34" charset="0"/>
              <a:buChar char="•"/>
            </a:pPr>
            <a:endParaRPr lang="en-GB" sz="2400" b="1" i="0" dirty="0">
              <a:effectLst/>
              <a:latin typeface="DM Sans Bold" panose="020B0604020202020204" charset="0"/>
            </a:endParaRPr>
          </a:p>
        </p:txBody>
      </p:sp>
    </p:spTree>
    <p:extLst>
      <p:ext uri="{BB962C8B-B14F-4D97-AF65-F5344CB8AC3E}">
        <p14:creationId xmlns:p14="http://schemas.microsoft.com/office/powerpoint/2010/main" val="2787752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5" name="Freeform 5"/>
          <p:cNvSpPr/>
          <p:nvPr/>
        </p:nvSpPr>
        <p:spPr>
          <a:xfrm>
            <a:off x="14587583" y="6774682"/>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GB"/>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GB"/>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GB"/>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GB"/>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GB"/>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GB"/>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GB"/>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GB"/>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GB"/>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GB"/>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txBody>
          <a:bodyPr/>
          <a:lstStyle/>
          <a:p>
            <a:endParaRPr lang="en-GB"/>
          </a:p>
        </p:txBody>
      </p:sp>
      <p:sp>
        <p:nvSpPr>
          <p:cNvPr id="17" name="TextBox 17"/>
          <p:cNvSpPr txBox="1"/>
          <p:nvPr/>
        </p:nvSpPr>
        <p:spPr>
          <a:xfrm>
            <a:off x="216456" y="2489101"/>
            <a:ext cx="17524878" cy="739241"/>
          </a:xfrm>
          <a:prstGeom prst="rect">
            <a:avLst/>
          </a:prstGeom>
        </p:spPr>
        <p:txBody>
          <a:bodyPr lIns="0" tIns="0" rIns="0" bIns="0" rtlCol="0" anchor="t">
            <a:spAutoFit/>
          </a:bodyPr>
          <a:lstStyle/>
          <a:p>
            <a:pPr algn="ctr">
              <a:lnSpc>
                <a:spcPts val="5357"/>
              </a:lnSpc>
            </a:pPr>
            <a:r>
              <a:rPr lang="en-GB" sz="6000" b="0" i="0" dirty="0">
                <a:effectLst/>
                <a:latin typeface="DM Sans Bold" panose="020B0604020202020204" charset="0"/>
              </a:rPr>
              <a:t> </a:t>
            </a:r>
            <a:r>
              <a:rPr lang="en-GB" sz="6000" b="1" i="0" dirty="0">
                <a:effectLst/>
                <a:latin typeface="DM Sans Bold" panose="020B0604020202020204" charset="0"/>
              </a:rPr>
              <a:t>Thank You</a:t>
            </a:r>
          </a:p>
        </p:txBody>
      </p:sp>
      <p:sp>
        <p:nvSpPr>
          <p:cNvPr id="18" name="TextBox 18"/>
          <p:cNvSpPr txBox="1"/>
          <p:nvPr/>
        </p:nvSpPr>
        <p:spPr>
          <a:xfrm>
            <a:off x="1358895" y="3919875"/>
            <a:ext cx="15240000" cy="2233240"/>
          </a:xfrm>
          <a:prstGeom prst="rect">
            <a:avLst/>
          </a:prstGeom>
        </p:spPr>
        <p:txBody>
          <a:bodyPr wrap="square" lIns="0" tIns="0" rIns="0" bIns="0" rtlCol="0" anchor="t">
            <a:spAutoFit/>
          </a:bodyPr>
          <a:lstStyle/>
          <a:p>
            <a:pPr algn="ctr">
              <a:lnSpc>
                <a:spcPts val="4381"/>
              </a:lnSpc>
            </a:pPr>
            <a:r>
              <a:rPr lang="en-US" sz="3200" spc="-87" dirty="0">
                <a:solidFill>
                  <a:srgbClr val="000000"/>
                </a:solidFill>
                <a:latin typeface="DM Sans Bold"/>
              </a:rPr>
              <a:t>Nadia.Kuftinoff1@nhs.net</a:t>
            </a:r>
          </a:p>
          <a:p>
            <a:pPr algn="ctr">
              <a:lnSpc>
                <a:spcPts val="4381"/>
              </a:lnSpc>
            </a:pPr>
            <a:r>
              <a:rPr lang="en-US" sz="3200" spc="-87" dirty="0" err="1">
                <a:solidFill>
                  <a:srgbClr val="000000"/>
                </a:solidFill>
                <a:latin typeface="DM Sans Bold"/>
              </a:rPr>
              <a:t>Bluesky</a:t>
            </a:r>
            <a:r>
              <a:rPr lang="en-US" sz="3200" spc="-87" dirty="0">
                <a:solidFill>
                  <a:srgbClr val="000000"/>
                </a:solidFill>
                <a:latin typeface="DM Sans Bold"/>
              </a:rPr>
              <a:t>: @nadiakuftinoff.bsky.social</a:t>
            </a:r>
          </a:p>
          <a:p>
            <a:pPr algn="ctr">
              <a:lnSpc>
                <a:spcPts val="4381"/>
              </a:lnSpc>
            </a:pPr>
            <a:endParaRPr lang="en-US" sz="3200" spc="-87" dirty="0">
              <a:solidFill>
                <a:srgbClr val="000000"/>
              </a:solidFill>
              <a:latin typeface="DM Sans Bold"/>
            </a:endParaRPr>
          </a:p>
          <a:p>
            <a:pPr algn="ctr">
              <a:lnSpc>
                <a:spcPts val="4381"/>
              </a:lnSpc>
            </a:pPr>
            <a:endParaRPr lang="en-US" sz="3200" spc="-87" dirty="0">
              <a:solidFill>
                <a:srgbClr val="000000"/>
              </a:solidFill>
              <a:latin typeface="DM Sans Bold"/>
            </a:endParaRPr>
          </a:p>
        </p:txBody>
      </p:sp>
      <p:sp>
        <p:nvSpPr>
          <p:cNvPr id="19" name="Freeform 19"/>
          <p:cNvSpPr/>
          <p:nvPr/>
        </p:nvSpPr>
        <p:spPr>
          <a:xfrm>
            <a:off x="2714090" y="2239736"/>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pic>
        <p:nvPicPr>
          <p:cNvPr id="20" name="Picture 19">
            <a:extLst>
              <a:ext uri="{FF2B5EF4-FFF2-40B4-BE49-F238E27FC236}">
                <a16:creationId xmlns:a16="http://schemas.microsoft.com/office/drawing/2014/main" id="{02ECEA26-0139-149D-5B72-CE213D1B90AA}"/>
              </a:ext>
            </a:extLst>
          </p:cNvPr>
          <p:cNvPicPr>
            <a:picLocks noChangeAspect="1"/>
          </p:cNvPicPr>
          <p:nvPr/>
        </p:nvPicPr>
        <p:blipFill>
          <a:blip r:embed="rId30"/>
          <a:stretch>
            <a:fillRect/>
          </a:stretch>
        </p:blipFill>
        <p:spPr>
          <a:xfrm>
            <a:off x="7946617" y="5848273"/>
            <a:ext cx="2884824" cy="2847032"/>
          </a:xfrm>
          <a:prstGeom prst="rect">
            <a:avLst/>
          </a:prstGeom>
        </p:spPr>
      </p:pic>
    </p:spTree>
    <p:extLst>
      <p:ext uri="{BB962C8B-B14F-4D97-AF65-F5344CB8AC3E}">
        <p14:creationId xmlns:p14="http://schemas.microsoft.com/office/powerpoint/2010/main" val="37371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8"/>
          <p:cNvSpPr/>
          <p:nvPr/>
        </p:nvSpPr>
        <p:spPr>
          <a:xfrm>
            <a:off x="5791200" y="571500"/>
            <a:ext cx="6172200" cy="2438400"/>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GB"/>
          </a:p>
        </p:txBody>
      </p:sp>
      <p:sp>
        <p:nvSpPr>
          <p:cNvPr id="17" name="TextBox 17"/>
          <p:cNvSpPr txBox="1"/>
          <p:nvPr/>
        </p:nvSpPr>
        <p:spPr>
          <a:xfrm>
            <a:off x="381561" y="1409700"/>
            <a:ext cx="17524878" cy="6147260"/>
          </a:xfrm>
          <a:prstGeom prst="rect">
            <a:avLst/>
          </a:prstGeom>
        </p:spPr>
        <p:txBody>
          <a:bodyPr lIns="0" tIns="0" rIns="0" bIns="0" rtlCol="0" anchor="t">
            <a:spAutoFit/>
          </a:bodyPr>
          <a:lstStyle/>
          <a:p>
            <a:pPr algn="ctr">
              <a:lnSpc>
                <a:spcPts val="5357"/>
              </a:lnSpc>
            </a:pPr>
            <a:r>
              <a:rPr lang="en-GB" sz="6000" b="0" i="0" dirty="0">
                <a:effectLst/>
                <a:latin typeface="DM Sans Bold" panose="020B0604020202020204" charset="0"/>
              </a:rPr>
              <a:t>The Problem</a:t>
            </a:r>
          </a:p>
          <a:p>
            <a:pPr marL="571500" indent="-571500" algn="ctr">
              <a:lnSpc>
                <a:spcPts val="5357"/>
              </a:lnSpc>
              <a:buFont typeface="Arial" panose="020B0604020202020204" pitchFamily="34" charset="0"/>
              <a:buChar char="•"/>
            </a:pPr>
            <a:endParaRPr lang="en-GB" sz="4000" b="1" i="0" dirty="0">
              <a:effectLst/>
              <a:latin typeface="DM Sans Bold" panose="020B0604020202020204" charset="0"/>
            </a:endParaRPr>
          </a:p>
          <a:p>
            <a:pPr marL="571500" indent="-571500" algn="ctr">
              <a:lnSpc>
                <a:spcPts val="5357"/>
              </a:lnSpc>
              <a:buFont typeface="Arial" panose="020B0604020202020204" pitchFamily="34" charset="0"/>
              <a:buChar char="•"/>
            </a:pPr>
            <a:endParaRPr lang="en-GB" sz="4000" b="1" dirty="0">
              <a:latin typeface="DM Sans Bold" panose="020B0604020202020204" charset="0"/>
            </a:endParaRPr>
          </a:p>
          <a:p>
            <a:pPr marL="571500" indent="-571500" algn="ctr">
              <a:lnSpc>
                <a:spcPts val="5357"/>
              </a:lnSpc>
              <a:buFont typeface="Arial" panose="020B0604020202020204" pitchFamily="34" charset="0"/>
              <a:buChar char="•"/>
            </a:pPr>
            <a:endParaRPr lang="en-GB" sz="4000" b="1" i="0" dirty="0">
              <a:effectLst/>
              <a:latin typeface="DM Sans Bold" panose="020B0604020202020204" charset="0"/>
            </a:endParaRPr>
          </a:p>
          <a:p>
            <a:pPr marL="342900" indent="-342900" algn="ctr">
              <a:lnSpc>
                <a:spcPts val="5357"/>
              </a:lnSpc>
              <a:buFont typeface="Arial" panose="020B0604020202020204" pitchFamily="34" charset="0"/>
              <a:buChar char="•"/>
            </a:pPr>
            <a:r>
              <a:rPr lang="en-GB" sz="2400" b="1" dirty="0">
                <a:latin typeface="DM Sans Bold" panose="020B0604020202020204" charset="0"/>
              </a:rPr>
              <a:t>The contract for a</a:t>
            </a:r>
            <a:r>
              <a:rPr lang="en-GB" sz="2400" b="1" i="0" dirty="0">
                <a:effectLst/>
                <a:latin typeface="DM Sans Bold" panose="020B0604020202020204" charset="0"/>
              </a:rPr>
              <a:t> website which hosts shared care protocols and guidance is ending</a:t>
            </a:r>
          </a:p>
          <a:p>
            <a:pPr marL="342900" indent="-342900" algn="ctr">
              <a:lnSpc>
                <a:spcPts val="5357"/>
              </a:lnSpc>
              <a:buFont typeface="Arial" panose="020B0604020202020204" pitchFamily="34" charset="0"/>
              <a:buChar char="•"/>
            </a:pPr>
            <a:r>
              <a:rPr lang="en-GB" sz="2400" b="1" dirty="0">
                <a:latin typeface="DM Sans Bold" panose="020B0604020202020204" charset="0"/>
              </a:rPr>
              <a:t>The current suppliers have quoted ~£40k</a:t>
            </a:r>
          </a:p>
          <a:p>
            <a:pPr marL="342900" indent="-342900" algn="ctr">
              <a:lnSpc>
                <a:spcPts val="5357"/>
              </a:lnSpc>
              <a:buFont typeface="Arial" panose="020B0604020202020204" pitchFamily="34" charset="0"/>
              <a:buChar char="•"/>
            </a:pPr>
            <a:r>
              <a:rPr lang="en-GB" sz="2400" b="1" i="0" dirty="0">
                <a:effectLst/>
                <a:latin typeface="DM Sans Bold" panose="020B0604020202020204" charset="0"/>
              </a:rPr>
              <a:t>A shared resource between different teams with no clear ownership</a:t>
            </a:r>
          </a:p>
          <a:p>
            <a:pPr marL="342900" indent="-342900" algn="ctr">
              <a:lnSpc>
                <a:spcPts val="5357"/>
              </a:lnSpc>
              <a:buFont typeface="Arial" panose="020B0604020202020204" pitchFamily="34" charset="0"/>
              <a:buChar char="•"/>
            </a:pPr>
            <a:r>
              <a:rPr lang="en-GB" sz="2400" b="1" dirty="0">
                <a:latin typeface="DM Sans Bold" panose="020B0604020202020204" charset="0"/>
              </a:rPr>
              <a:t>Seen as a Digital Problem</a:t>
            </a:r>
          </a:p>
          <a:p>
            <a:pPr marL="342900" indent="-342900" algn="ctr">
              <a:lnSpc>
                <a:spcPts val="5357"/>
              </a:lnSpc>
              <a:buFont typeface="Arial" panose="020B0604020202020204" pitchFamily="34" charset="0"/>
              <a:buChar char="•"/>
            </a:pPr>
            <a:r>
              <a:rPr lang="en-GB" sz="2400" b="1" dirty="0">
                <a:latin typeface="DM Sans Bold" panose="020B0604020202020204" charset="0"/>
              </a:rPr>
              <a:t>No resource allocation at all</a:t>
            </a:r>
            <a:r>
              <a:rPr lang="en-GB" sz="2400" b="1" i="0" dirty="0">
                <a:effectLst/>
                <a:latin typeface="DM Sans Bold" panose="020B0604020202020204" charset="0"/>
              </a:rPr>
              <a:t> </a:t>
            </a:r>
            <a:endParaRPr lang="en-US" sz="2400" dirty="0">
              <a:latin typeface="DM Sans Bold" panose="020B0604020202020204" charset="0"/>
            </a:endParaRPr>
          </a:p>
        </p:txBody>
      </p:sp>
    </p:spTree>
    <p:extLst>
      <p:ext uri="{BB962C8B-B14F-4D97-AF65-F5344CB8AC3E}">
        <p14:creationId xmlns:p14="http://schemas.microsoft.com/office/powerpoint/2010/main" val="2882170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pic>
        <p:nvPicPr>
          <p:cNvPr id="4" name="Picture 3" descr="Timeline&#10;&#10;Description automatically generated">
            <a:extLst>
              <a:ext uri="{FF2B5EF4-FFF2-40B4-BE49-F238E27FC236}">
                <a16:creationId xmlns:a16="http://schemas.microsoft.com/office/drawing/2014/main" id="{E4FFA1D3-AFDB-DD3A-491D-948758A3C623}"/>
              </a:ext>
            </a:extLst>
          </p:cNvPr>
          <p:cNvPicPr>
            <a:picLocks noChangeAspect="1"/>
          </p:cNvPicPr>
          <p:nvPr/>
        </p:nvPicPr>
        <p:blipFill rotWithShape="1">
          <a:blip r:embed="rId28"/>
          <a:srcRect t="15983"/>
          <a:stretch/>
        </p:blipFill>
        <p:spPr>
          <a:xfrm>
            <a:off x="2351665" y="2192138"/>
            <a:ext cx="13477746" cy="6166815"/>
          </a:xfrm>
          <a:prstGeom prst="rect">
            <a:avLst/>
          </a:prstGeom>
        </p:spPr>
      </p:pic>
    </p:spTree>
    <p:extLst>
      <p:ext uri="{BB962C8B-B14F-4D97-AF65-F5344CB8AC3E}">
        <p14:creationId xmlns:p14="http://schemas.microsoft.com/office/powerpoint/2010/main" val="2583401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sp>
        <p:nvSpPr>
          <p:cNvPr id="20" name="TextBox 19">
            <a:extLst>
              <a:ext uri="{FF2B5EF4-FFF2-40B4-BE49-F238E27FC236}">
                <a16:creationId xmlns:a16="http://schemas.microsoft.com/office/drawing/2014/main" id="{D740FC41-2E5B-756B-60C8-1E19B97DFF7A}"/>
              </a:ext>
            </a:extLst>
          </p:cNvPr>
          <p:cNvSpPr txBox="1"/>
          <p:nvPr/>
        </p:nvSpPr>
        <p:spPr>
          <a:xfrm>
            <a:off x="1254153" y="1053168"/>
            <a:ext cx="5221511" cy="1077218"/>
          </a:xfrm>
          <a:prstGeom prst="rect">
            <a:avLst/>
          </a:prstGeom>
          <a:noFill/>
        </p:spPr>
        <p:txBody>
          <a:bodyPr wrap="square" rtlCol="0">
            <a:spAutoFit/>
          </a:bodyPr>
          <a:lstStyle/>
          <a:p>
            <a:r>
              <a:rPr lang="en-GB" sz="2800" dirty="0">
                <a:latin typeface="DM Sans Bold" panose="020B0604020202020204" charset="0"/>
              </a:rPr>
              <a:t>User Research</a:t>
            </a:r>
          </a:p>
          <a:p>
            <a:endParaRPr lang="en-GB" dirty="0">
              <a:latin typeface="DM Sans Bold" panose="020B0604020202020204" charset="0"/>
            </a:endParaRPr>
          </a:p>
          <a:p>
            <a:endParaRPr lang="en-GB" dirty="0">
              <a:latin typeface="DM Sans Bold" panose="020B0604020202020204" charset="0"/>
            </a:endParaRPr>
          </a:p>
        </p:txBody>
      </p:sp>
      <p:pic>
        <p:nvPicPr>
          <p:cNvPr id="22" name="Picture 21">
            <a:extLst>
              <a:ext uri="{FF2B5EF4-FFF2-40B4-BE49-F238E27FC236}">
                <a16:creationId xmlns:a16="http://schemas.microsoft.com/office/drawing/2014/main" id="{74E9DAFA-6759-F21B-EAC7-262F464F4000}"/>
              </a:ext>
            </a:extLst>
          </p:cNvPr>
          <p:cNvPicPr>
            <a:picLocks noChangeAspect="1"/>
          </p:cNvPicPr>
          <p:nvPr/>
        </p:nvPicPr>
        <p:blipFill>
          <a:blip r:embed="rId28"/>
          <a:stretch>
            <a:fillRect/>
          </a:stretch>
        </p:blipFill>
        <p:spPr>
          <a:xfrm>
            <a:off x="404293" y="5556984"/>
            <a:ext cx="7642997" cy="3887046"/>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AB1BD4F0-66BE-ECAB-C8DD-D0D37F46FD8D}"/>
              </a:ext>
            </a:extLst>
          </p:cNvPr>
          <p:cNvSpPr txBox="1"/>
          <p:nvPr/>
        </p:nvSpPr>
        <p:spPr>
          <a:xfrm>
            <a:off x="977016" y="4744165"/>
            <a:ext cx="6978550" cy="461665"/>
          </a:xfrm>
          <a:prstGeom prst="rect">
            <a:avLst/>
          </a:prstGeom>
          <a:solidFill>
            <a:schemeClr val="accent4">
              <a:lumMod val="60000"/>
              <a:lumOff val="40000"/>
            </a:schemeClr>
          </a:solidFill>
        </p:spPr>
        <p:txBody>
          <a:bodyPr wrap="square" rtlCol="0">
            <a:spAutoFit/>
          </a:bodyPr>
          <a:lstStyle/>
          <a:p>
            <a:pPr algn="ctr"/>
            <a:r>
              <a:rPr lang="en-GB" sz="2400" dirty="0">
                <a:latin typeface="DM Sans Bold" panose="020B0604020202020204" charset="0"/>
              </a:rPr>
              <a:t>Requirements gathering through interviews</a:t>
            </a:r>
          </a:p>
        </p:txBody>
      </p:sp>
      <p:sp>
        <p:nvSpPr>
          <p:cNvPr id="24" name="Rectangle 23">
            <a:extLst>
              <a:ext uri="{FF2B5EF4-FFF2-40B4-BE49-F238E27FC236}">
                <a16:creationId xmlns:a16="http://schemas.microsoft.com/office/drawing/2014/main" id="{31E6D9A9-B1AB-DD8A-D791-37D7601CA5C1}"/>
              </a:ext>
            </a:extLst>
          </p:cNvPr>
          <p:cNvSpPr/>
          <p:nvPr/>
        </p:nvSpPr>
        <p:spPr>
          <a:xfrm>
            <a:off x="475841" y="1939412"/>
            <a:ext cx="8534400" cy="6858000"/>
          </a:xfrm>
          <a:prstGeom prst="rect">
            <a:avLst/>
          </a:prstGeom>
        </p:spPr>
        <p:txBody>
          <a:bodyPr/>
          <a:lstStyle/>
          <a:p>
            <a:pPr lvl="0">
              <a:buChar char="•"/>
            </a:pPr>
            <a:r>
              <a:rPr lang="en-GB" dirty="0">
                <a:latin typeface="DM Sans Bold" panose="020B0604020202020204" charset="0"/>
              </a:rPr>
              <a:t>GPs across BOB including one who also works in secondary care</a:t>
            </a:r>
          </a:p>
          <a:p>
            <a:pPr lvl="0">
              <a:buChar char="•"/>
            </a:pPr>
            <a:r>
              <a:rPr lang="en-GB" dirty="0">
                <a:latin typeface="DM Sans Bold" panose="020B0604020202020204" charset="0"/>
              </a:rPr>
              <a:t>Content Managers in Planned Care and Medicines Optimisation</a:t>
            </a:r>
          </a:p>
          <a:p>
            <a:pPr lvl="0">
              <a:buChar char="•"/>
            </a:pPr>
            <a:r>
              <a:rPr lang="en-GB" dirty="0">
                <a:latin typeface="DM Sans Bold" panose="020B0604020202020204" charset="0"/>
              </a:rPr>
              <a:t>Primary Care, including the Digital Primary Care Board</a:t>
            </a:r>
          </a:p>
          <a:p>
            <a:pPr lvl="0">
              <a:buChar char="•"/>
            </a:pPr>
            <a:r>
              <a:rPr lang="en-GB" dirty="0">
                <a:latin typeface="DM Sans Bold" panose="020B0604020202020204" charset="0"/>
              </a:rPr>
              <a:t>Communications Directorate</a:t>
            </a:r>
          </a:p>
          <a:p>
            <a:pPr lvl="0">
              <a:buChar char="•"/>
            </a:pPr>
            <a:r>
              <a:rPr lang="en-GB" dirty="0">
                <a:latin typeface="DM Sans Bold" panose="020B0604020202020204" charset="0"/>
              </a:rPr>
              <a:t>BOB Digital Forum</a:t>
            </a:r>
          </a:p>
          <a:p>
            <a:pPr lvl="0">
              <a:buChar char="•"/>
            </a:pPr>
            <a:r>
              <a:rPr lang="en-GB" dirty="0">
                <a:latin typeface="DM Sans Bold" panose="020B0604020202020204" charset="0"/>
              </a:rPr>
              <a:t>Digital Clinical Leads (GPs)</a:t>
            </a:r>
          </a:p>
          <a:p>
            <a:pPr lvl="0">
              <a:buChar char="•"/>
            </a:pPr>
            <a:r>
              <a:rPr lang="en-GB" dirty="0">
                <a:latin typeface="DM Sans Bold" panose="020B0604020202020204" charset="0"/>
              </a:rPr>
              <a:t>The ICB CMO and Executive Team</a:t>
            </a:r>
          </a:p>
        </p:txBody>
      </p:sp>
      <p:pic>
        <p:nvPicPr>
          <p:cNvPr id="25" name="Picture 24">
            <a:extLst>
              <a:ext uri="{FF2B5EF4-FFF2-40B4-BE49-F238E27FC236}">
                <a16:creationId xmlns:a16="http://schemas.microsoft.com/office/drawing/2014/main" id="{826BEFB9-E4C2-77CD-5685-0B6CEF5AB360}"/>
              </a:ext>
            </a:extLst>
          </p:cNvPr>
          <p:cNvPicPr>
            <a:picLocks noChangeAspect="1"/>
          </p:cNvPicPr>
          <p:nvPr/>
        </p:nvPicPr>
        <p:blipFill>
          <a:blip r:embed="rId29"/>
          <a:stretch>
            <a:fillRect/>
          </a:stretch>
        </p:blipFill>
        <p:spPr>
          <a:xfrm>
            <a:off x="9309845" y="1680768"/>
            <a:ext cx="7523359" cy="4738687"/>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63B0D4BD-0FDA-3787-020D-F8F647C9CC2C}"/>
              </a:ext>
            </a:extLst>
          </p:cNvPr>
          <p:cNvPicPr>
            <a:picLocks noChangeAspect="1"/>
          </p:cNvPicPr>
          <p:nvPr/>
        </p:nvPicPr>
        <p:blipFill>
          <a:blip r:embed="rId30"/>
          <a:stretch>
            <a:fillRect/>
          </a:stretch>
        </p:blipFill>
        <p:spPr>
          <a:xfrm>
            <a:off x="9904007" y="5123758"/>
            <a:ext cx="5996747" cy="4738688"/>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F67F4BA1-9C3B-A345-8507-416D221E1C25}"/>
              </a:ext>
            </a:extLst>
          </p:cNvPr>
          <p:cNvSpPr txBox="1"/>
          <p:nvPr/>
        </p:nvSpPr>
        <p:spPr>
          <a:xfrm>
            <a:off x="10045929" y="479006"/>
            <a:ext cx="5712901" cy="830997"/>
          </a:xfrm>
          <a:prstGeom prst="rect">
            <a:avLst/>
          </a:prstGeom>
          <a:solidFill>
            <a:schemeClr val="accent4">
              <a:lumMod val="60000"/>
              <a:lumOff val="40000"/>
            </a:schemeClr>
          </a:solidFill>
        </p:spPr>
        <p:txBody>
          <a:bodyPr wrap="square" rtlCol="0">
            <a:spAutoFit/>
          </a:bodyPr>
          <a:lstStyle/>
          <a:p>
            <a:pPr algn="ctr"/>
            <a:r>
              <a:rPr lang="en-GB" sz="2400" dirty="0">
                <a:latin typeface="DM Sans Bold" panose="020B0604020202020204" charset="0"/>
              </a:rPr>
              <a:t>Thematic analysis to inform solution requirements</a:t>
            </a:r>
          </a:p>
        </p:txBody>
      </p:sp>
    </p:spTree>
    <p:extLst>
      <p:ext uri="{BB962C8B-B14F-4D97-AF65-F5344CB8AC3E}">
        <p14:creationId xmlns:p14="http://schemas.microsoft.com/office/powerpoint/2010/main" val="3131921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sp>
        <p:nvSpPr>
          <p:cNvPr id="4" name="TextBox 3">
            <a:extLst>
              <a:ext uri="{FF2B5EF4-FFF2-40B4-BE49-F238E27FC236}">
                <a16:creationId xmlns:a16="http://schemas.microsoft.com/office/drawing/2014/main" id="{DED55B15-4719-B3AC-6970-138658A6EE53}"/>
              </a:ext>
            </a:extLst>
          </p:cNvPr>
          <p:cNvSpPr txBox="1"/>
          <p:nvPr/>
        </p:nvSpPr>
        <p:spPr>
          <a:xfrm>
            <a:off x="855678" y="721453"/>
            <a:ext cx="8741328" cy="1384995"/>
          </a:xfrm>
          <a:prstGeom prst="rect">
            <a:avLst/>
          </a:prstGeom>
          <a:noFill/>
        </p:spPr>
        <p:txBody>
          <a:bodyPr wrap="square" rtlCol="0">
            <a:spAutoFit/>
          </a:bodyPr>
          <a:lstStyle/>
          <a:p>
            <a:r>
              <a:rPr lang="en-GB" sz="2800" dirty="0">
                <a:latin typeface="DM Sans Bold" panose="020B0604020202020204" charset="0"/>
              </a:rPr>
              <a:t>Procurement and ClinOx Funding</a:t>
            </a:r>
          </a:p>
          <a:p>
            <a:endParaRPr lang="en-GB" sz="2800" dirty="0">
              <a:latin typeface="DM Sans Bold" panose="020B0604020202020204" charset="0"/>
            </a:endParaRPr>
          </a:p>
          <a:p>
            <a:endParaRPr lang="en-GB" sz="2800" dirty="0">
              <a:latin typeface="DM Sans Bold" panose="020B0604020202020204" charset="0"/>
            </a:endParaRPr>
          </a:p>
        </p:txBody>
      </p:sp>
      <p:sp>
        <p:nvSpPr>
          <p:cNvPr id="16" name="TextBox 15">
            <a:extLst>
              <a:ext uri="{FF2B5EF4-FFF2-40B4-BE49-F238E27FC236}">
                <a16:creationId xmlns:a16="http://schemas.microsoft.com/office/drawing/2014/main" id="{BCAA0F48-8063-547F-D815-71046ACA26DE}"/>
              </a:ext>
            </a:extLst>
          </p:cNvPr>
          <p:cNvSpPr txBox="1"/>
          <p:nvPr/>
        </p:nvSpPr>
        <p:spPr>
          <a:xfrm>
            <a:off x="3787122" y="1907390"/>
            <a:ext cx="4720203" cy="1938992"/>
          </a:xfrm>
          <a:prstGeom prst="rect">
            <a:avLst/>
          </a:prstGeom>
          <a:solidFill>
            <a:schemeClr val="accent4">
              <a:lumMod val="60000"/>
              <a:lumOff val="40000"/>
            </a:schemeClr>
          </a:solidFill>
        </p:spPr>
        <p:txBody>
          <a:bodyPr wrap="square" rtlCol="0">
            <a:spAutoFit/>
          </a:bodyPr>
          <a:lstStyle/>
          <a:p>
            <a:pPr algn="ctr"/>
            <a:r>
              <a:rPr lang="en-GB" sz="2400" dirty="0">
                <a:latin typeface="DM Sans Bold" panose="020B0604020202020204" charset="0"/>
              </a:rPr>
              <a:t>Responses to Requests for Information reviewed but solutions are offering out of scope functionality and are costly </a:t>
            </a:r>
          </a:p>
        </p:txBody>
      </p:sp>
      <p:pic>
        <p:nvPicPr>
          <p:cNvPr id="17" name="Picture 16">
            <a:extLst>
              <a:ext uri="{FF2B5EF4-FFF2-40B4-BE49-F238E27FC236}">
                <a16:creationId xmlns:a16="http://schemas.microsoft.com/office/drawing/2014/main" id="{A77B7D8E-4D0E-7B12-8FA5-1EB9AC5D39D8}"/>
              </a:ext>
            </a:extLst>
          </p:cNvPr>
          <p:cNvPicPr>
            <a:picLocks noChangeAspect="1"/>
          </p:cNvPicPr>
          <p:nvPr/>
        </p:nvPicPr>
        <p:blipFill>
          <a:blip r:embed="rId28"/>
          <a:stretch>
            <a:fillRect/>
          </a:stretch>
        </p:blipFill>
        <p:spPr>
          <a:xfrm>
            <a:off x="10069525" y="1085194"/>
            <a:ext cx="4917847" cy="3608915"/>
          </a:xfrm>
          <a:prstGeom prst="rect">
            <a:avLst/>
          </a:prstGeom>
        </p:spPr>
      </p:pic>
      <p:pic>
        <p:nvPicPr>
          <p:cNvPr id="18" name="Picture 17">
            <a:extLst>
              <a:ext uri="{FF2B5EF4-FFF2-40B4-BE49-F238E27FC236}">
                <a16:creationId xmlns:a16="http://schemas.microsoft.com/office/drawing/2014/main" id="{64DBC3BC-30B6-F1E4-6506-575AF66B9464}"/>
              </a:ext>
            </a:extLst>
          </p:cNvPr>
          <p:cNvPicPr>
            <a:picLocks noChangeAspect="1"/>
          </p:cNvPicPr>
          <p:nvPr/>
        </p:nvPicPr>
        <p:blipFill>
          <a:blip r:embed="rId29"/>
          <a:stretch>
            <a:fillRect/>
          </a:stretch>
        </p:blipFill>
        <p:spPr>
          <a:xfrm>
            <a:off x="10501747" y="5246695"/>
            <a:ext cx="4053405" cy="4076147"/>
          </a:xfrm>
          <a:prstGeom prst="rect">
            <a:avLst/>
          </a:prstGeom>
          <a:ln>
            <a:solidFill>
              <a:schemeClr val="tx1"/>
            </a:solidFill>
          </a:ln>
        </p:spPr>
      </p:pic>
      <p:sp>
        <p:nvSpPr>
          <p:cNvPr id="19" name="TextBox 18">
            <a:extLst>
              <a:ext uri="{FF2B5EF4-FFF2-40B4-BE49-F238E27FC236}">
                <a16:creationId xmlns:a16="http://schemas.microsoft.com/office/drawing/2014/main" id="{74893F9F-81C6-084E-F461-CF00CF97C09B}"/>
              </a:ext>
            </a:extLst>
          </p:cNvPr>
          <p:cNvSpPr txBox="1"/>
          <p:nvPr/>
        </p:nvSpPr>
        <p:spPr>
          <a:xfrm>
            <a:off x="3794049" y="4415698"/>
            <a:ext cx="4720203" cy="830997"/>
          </a:xfrm>
          <a:prstGeom prst="rect">
            <a:avLst/>
          </a:prstGeom>
          <a:solidFill>
            <a:schemeClr val="accent4">
              <a:lumMod val="60000"/>
              <a:lumOff val="40000"/>
            </a:schemeClr>
          </a:solidFill>
        </p:spPr>
        <p:txBody>
          <a:bodyPr wrap="square" rtlCol="0">
            <a:spAutoFit/>
          </a:bodyPr>
          <a:lstStyle/>
          <a:p>
            <a:pPr algn="ctr"/>
            <a:r>
              <a:rPr lang="en-GB" sz="2400" dirty="0">
                <a:latin typeface="DM Sans Bold" panose="020B0604020202020204" charset="0"/>
              </a:rPr>
              <a:t>New requirement emerges of wider accessibility</a:t>
            </a:r>
          </a:p>
        </p:txBody>
      </p:sp>
      <p:sp>
        <p:nvSpPr>
          <p:cNvPr id="20" name="TextBox 19">
            <a:extLst>
              <a:ext uri="{FF2B5EF4-FFF2-40B4-BE49-F238E27FC236}">
                <a16:creationId xmlns:a16="http://schemas.microsoft.com/office/drawing/2014/main" id="{D52E2553-CE2A-752E-093B-842C846CADB0}"/>
              </a:ext>
            </a:extLst>
          </p:cNvPr>
          <p:cNvSpPr txBox="1"/>
          <p:nvPr/>
        </p:nvSpPr>
        <p:spPr>
          <a:xfrm>
            <a:off x="3814831" y="6014736"/>
            <a:ext cx="4720203" cy="1200329"/>
          </a:xfrm>
          <a:prstGeom prst="rect">
            <a:avLst/>
          </a:prstGeom>
          <a:solidFill>
            <a:schemeClr val="accent4">
              <a:lumMod val="60000"/>
              <a:lumOff val="40000"/>
            </a:schemeClr>
          </a:solidFill>
        </p:spPr>
        <p:txBody>
          <a:bodyPr wrap="square" rtlCol="0">
            <a:spAutoFit/>
          </a:bodyPr>
          <a:lstStyle/>
          <a:p>
            <a:pPr algn="ctr"/>
            <a:r>
              <a:rPr lang="en-GB" sz="2400" dirty="0">
                <a:latin typeface="DM Sans Bold" panose="020B0604020202020204" charset="0"/>
              </a:rPr>
              <a:t>Early stakeholder feedback that there is no funding available for a new solution</a:t>
            </a:r>
          </a:p>
        </p:txBody>
      </p:sp>
      <p:sp>
        <p:nvSpPr>
          <p:cNvPr id="21" name="TextBox 20">
            <a:extLst>
              <a:ext uri="{FF2B5EF4-FFF2-40B4-BE49-F238E27FC236}">
                <a16:creationId xmlns:a16="http://schemas.microsoft.com/office/drawing/2014/main" id="{F18D253D-2856-6839-A63C-619142F02DAE}"/>
              </a:ext>
            </a:extLst>
          </p:cNvPr>
          <p:cNvSpPr txBox="1"/>
          <p:nvPr/>
        </p:nvSpPr>
        <p:spPr>
          <a:xfrm>
            <a:off x="3787121" y="8039100"/>
            <a:ext cx="4720203" cy="1200329"/>
          </a:xfrm>
          <a:prstGeom prst="rect">
            <a:avLst/>
          </a:prstGeom>
          <a:solidFill>
            <a:schemeClr val="accent4">
              <a:lumMod val="60000"/>
              <a:lumOff val="40000"/>
            </a:schemeClr>
          </a:solidFill>
        </p:spPr>
        <p:txBody>
          <a:bodyPr wrap="square" rtlCol="0">
            <a:spAutoFit/>
          </a:bodyPr>
          <a:lstStyle/>
          <a:p>
            <a:pPr algn="ctr"/>
            <a:r>
              <a:rPr lang="en-GB" sz="2400" dirty="0">
                <a:latin typeface="DM Sans Bold" panose="020B0604020202020204" charset="0"/>
              </a:rPr>
              <a:t>Priority funding is required for the ClinOx contract, which also cannot be sourced</a:t>
            </a:r>
          </a:p>
        </p:txBody>
      </p:sp>
    </p:spTree>
    <p:extLst>
      <p:ext uri="{BB962C8B-B14F-4D97-AF65-F5344CB8AC3E}">
        <p14:creationId xmlns:p14="http://schemas.microsoft.com/office/powerpoint/2010/main" val="2007800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sp>
        <p:nvSpPr>
          <p:cNvPr id="4" name="TextBox 3">
            <a:extLst>
              <a:ext uri="{FF2B5EF4-FFF2-40B4-BE49-F238E27FC236}">
                <a16:creationId xmlns:a16="http://schemas.microsoft.com/office/drawing/2014/main" id="{344BC279-9963-87CC-8043-CF8943BFE874}"/>
              </a:ext>
            </a:extLst>
          </p:cNvPr>
          <p:cNvSpPr txBox="1"/>
          <p:nvPr/>
        </p:nvSpPr>
        <p:spPr>
          <a:xfrm>
            <a:off x="855678" y="721453"/>
            <a:ext cx="9659922" cy="1384995"/>
          </a:xfrm>
          <a:prstGeom prst="rect">
            <a:avLst/>
          </a:prstGeom>
          <a:noFill/>
        </p:spPr>
        <p:txBody>
          <a:bodyPr wrap="square" rtlCol="0">
            <a:spAutoFit/>
          </a:bodyPr>
          <a:lstStyle/>
          <a:p>
            <a:r>
              <a:rPr lang="en-GB" sz="2800" dirty="0">
                <a:latin typeface="DM Sans Bold" panose="020B0604020202020204" charset="0"/>
              </a:rPr>
              <a:t>User Research, Procurement and ClinOx Replacement</a:t>
            </a:r>
          </a:p>
          <a:p>
            <a:endParaRPr lang="en-GB" sz="2800" dirty="0">
              <a:latin typeface="DM Sans Bold" panose="020B0604020202020204" charset="0"/>
            </a:endParaRPr>
          </a:p>
          <a:p>
            <a:endParaRPr lang="en-GB" sz="2800" dirty="0">
              <a:latin typeface="DM Sans Bold" panose="020B0604020202020204" charset="0"/>
            </a:endParaRPr>
          </a:p>
        </p:txBody>
      </p:sp>
      <p:sp>
        <p:nvSpPr>
          <p:cNvPr id="16" name="TextBox 15">
            <a:extLst>
              <a:ext uri="{FF2B5EF4-FFF2-40B4-BE49-F238E27FC236}">
                <a16:creationId xmlns:a16="http://schemas.microsoft.com/office/drawing/2014/main" id="{C9EF0495-85B9-161B-C4E4-AFBF1BE5BB26}"/>
              </a:ext>
            </a:extLst>
          </p:cNvPr>
          <p:cNvSpPr txBox="1"/>
          <p:nvPr/>
        </p:nvSpPr>
        <p:spPr>
          <a:xfrm>
            <a:off x="11201404" y="1795207"/>
            <a:ext cx="4720203" cy="1384995"/>
          </a:xfrm>
          <a:prstGeom prst="rect">
            <a:avLst/>
          </a:prstGeom>
          <a:solidFill>
            <a:schemeClr val="accent4">
              <a:lumMod val="60000"/>
              <a:lumOff val="40000"/>
            </a:schemeClr>
          </a:solidFill>
        </p:spPr>
        <p:txBody>
          <a:bodyPr wrap="square" rtlCol="0">
            <a:spAutoFit/>
          </a:bodyPr>
          <a:lstStyle/>
          <a:p>
            <a:pPr algn="ctr"/>
            <a:r>
              <a:rPr lang="en-GB" sz="2800" dirty="0">
                <a:latin typeface="DM Sans Bold" panose="020B0604020202020204" charset="0"/>
              </a:rPr>
              <a:t>Exec advise liaising with SCW CSU, the developers of the BOB ICB website</a:t>
            </a:r>
          </a:p>
        </p:txBody>
      </p:sp>
      <p:sp>
        <p:nvSpPr>
          <p:cNvPr id="17" name="TextBox 16">
            <a:extLst>
              <a:ext uri="{FF2B5EF4-FFF2-40B4-BE49-F238E27FC236}">
                <a16:creationId xmlns:a16="http://schemas.microsoft.com/office/drawing/2014/main" id="{0F8BDEFB-3EAE-73CC-FF78-52A6B913C695}"/>
              </a:ext>
            </a:extLst>
          </p:cNvPr>
          <p:cNvSpPr txBox="1"/>
          <p:nvPr/>
        </p:nvSpPr>
        <p:spPr>
          <a:xfrm>
            <a:off x="11201400" y="3336280"/>
            <a:ext cx="4720203" cy="1815882"/>
          </a:xfrm>
          <a:prstGeom prst="rect">
            <a:avLst/>
          </a:prstGeom>
          <a:solidFill>
            <a:schemeClr val="accent4">
              <a:lumMod val="60000"/>
              <a:lumOff val="40000"/>
            </a:schemeClr>
          </a:solidFill>
        </p:spPr>
        <p:txBody>
          <a:bodyPr wrap="square" rtlCol="0">
            <a:spAutoFit/>
          </a:bodyPr>
          <a:lstStyle/>
          <a:p>
            <a:pPr algn="ctr"/>
            <a:r>
              <a:rPr lang="en-GB" sz="2800" dirty="0">
                <a:latin typeface="DM Sans Bold" panose="020B0604020202020204" charset="0"/>
              </a:rPr>
              <a:t>Communications Directorate are looking to re-procure their content management system</a:t>
            </a:r>
          </a:p>
        </p:txBody>
      </p:sp>
      <p:sp>
        <p:nvSpPr>
          <p:cNvPr id="18" name="TextBox 17">
            <a:extLst>
              <a:ext uri="{FF2B5EF4-FFF2-40B4-BE49-F238E27FC236}">
                <a16:creationId xmlns:a16="http://schemas.microsoft.com/office/drawing/2014/main" id="{91D6C38B-0DC0-2FD5-9FEB-9329D1D4BD57}"/>
              </a:ext>
            </a:extLst>
          </p:cNvPr>
          <p:cNvSpPr txBox="1"/>
          <p:nvPr/>
        </p:nvSpPr>
        <p:spPr>
          <a:xfrm>
            <a:off x="11215255" y="5300729"/>
            <a:ext cx="4720203" cy="954107"/>
          </a:xfrm>
          <a:prstGeom prst="rect">
            <a:avLst/>
          </a:prstGeom>
          <a:solidFill>
            <a:schemeClr val="accent4">
              <a:lumMod val="60000"/>
              <a:lumOff val="40000"/>
            </a:schemeClr>
          </a:solidFill>
        </p:spPr>
        <p:txBody>
          <a:bodyPr wrap="square" rtlCol="0">
            <a:spAutoFit/>
          </a:bodyPr>
          <a:lstStyle/>
          <a:p>
            <a:pPr algn="ctr"/>
            <a:r>
              <a:rPr lang="en-GB" sz="2800" dirty="0">
                <a:latin typeface="DM Sans Bold" panose="020B0604020202020204" charset="0"/>
              </a:rPr>
              <a:t>ClinOx could be recreated as a ‘microsite’</a:t>
            </a:r>
          </a:p>
        </p:txBody>
      </p:sp>
      <p:sp>
        <p:nvSpPr>
          <p:cNvPr id="19" name="TextBox 18">
            <a:extLst>
              <a:ext uri="{FF2B5EF4-FFF2-40B4-BE49-F238E27FC236}">
                <a16:creationId xmlns:a16="http://schemas.microsoft.com/office/drawing/2014/main" id="{2B5FEA73-2388-4CBE-D184-B88414D718BF}"/>
              </a:ext>
            </a:extLst>
          </p:cNvPr>
          <p:cNvSpPr txBox="1"/>
          <p:nvPr/>
        </p:nvSpPr>
        <p:spPr>
          <a:xfrm>
            <a:off x="11201400" y="6452346"/>
            <a:ext cx="4720203" cy="1384995"/>
          </a:xfrm>
          <a:prstGeom prst="rect">
            <a:avLst/>
          </a:prstGeom>
          <a:solidFill>
            <a:schemeClr val="accent4">
              <a:lumMod val="60000"/>
              <a:lumOff val="40000"/>
            </a:schemeClr>
          </a:solidFill>
        </p:spPr>
        <p:txBody>
          <a:bodyPr wrap="square" rtlCol="0">
            <a:spAutoFit/>
          </a:bodyPr>
          <a:lstStyle/>
          <a:p>
            <a:pPr algn="ctr"/>
            <a:r>
              <a:rPr lang="en-GB" sz="2800" dirty="0">
                <a:latin typeface="DM Sans Bold" panose="020B0604020202020204" charset="0"/>
              </a:rPr>
              <a:t>Timelines do not coincide with ClinOx contract expiry </a:t>
            </a:r>
          </a:p>
        </p:txBody>
      </p:sp>
      <p:pic>
        <p:nvPicPr>
          <p:cNvPr id="20" name="Picture 19">
            <a:extLst>
              <a:ext uri="{FF2B5EF4-FFF2-40B4-BE49-F238E27FC236}">
                <a16:creationId xmlns:a16="http://schemas.microsoft.com/office/drawing/2014/main" id="{879DFCDC-92B0-07CF-3819-1A4E9A6A0C17}"/>
              </a:ext>
            </a:extLst>
          </p:cNvPr>
          <p:cNvPicPr>
            <a:picLocks noChangeAspect="1"/>
          </p:cNvPicPr>
          <p:nvPr/>
        </p:nvPicPr>
        <p:blipFill>
          <a:blip r:embed="rId28"/>
          <a:stretch>
            <a:fillRect/>
          </a:stretch>
        </p:blipFill>
        <p:spPr>
          <a:xfrm>
            <a:off x="1219200" y="3086100"/>
            <a:ext cx="8478234" cy="3896016"/>
          </a:xfrm>
          <a:prstGeom prst="rect">
            <a:avLst/>
          </a:prstGeom>
          <a:ln w="3175">
            <a:solidFill>
              <a:schemeClr val="tx1"/>
            </a:solid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8F41B3D4-5B84-CF93-8262-C4E9ED2CAEDC}"/>
              </a:ext>
            </a:extLst>
          </p:cNvPr>
          <p:cNvSpPr txBox="1"/>
          <p:nvPr/>
        </p:nvSpPr>
        <p:spPr>
          <a:xfrm>
            <a:off x="11201400" y="7994675"/>
            <a:ext cx="4720203" cy="1384995"/>
          </a:xfrm>
          <a:prstGeom prst="rect">
            <a:avLst/>
          </a:prstGeom>
          <a:solidFill>
            <a:srgbClr val="F9E271"/>
          </a:solidFill>
        </p:spPr>
        <p:txBody>
          <a:bodyPr wrap="square" rtlCol="0">
            <a:spAutoFit/>
          </a:bodyPr>
          <a:lstStyle/>
          <a:p>
            <a:pPr algn="ctr"/>
            <a:r>
              <a:rPr lang="en-GB" sz="2800" dirty="0">
                <a:latin typeface="DM Sans Bold" panose="020B0604020202020204" charset="0"/>
              </a:rPr>
              <a:t>Creating a SharePoint as an interim solution becomes necessary</a:t>
            </a:r>
          </a:p>
        </p:txBody>
      </p:sp>
    </p:spTree>
    <p:extLst>
      <p:ext uri="{BB962C8B-B14F-4D97-AF65-F5344CB8AC3E}">
        <p14:creationId xmlns:p14="http://schemas.microsoft.com/office/powerpoint/2010/main" val="269155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pic>
        <p:nvPicPr>
          <p:cNvPr id="17" name="Picture 16">
            <a:extLst>
              <a:ext uri="{FF2B5EF4-FFF2-40B4-BE49-F238E27FC236}">
                <a16:creationId xmlns:a16="http://schemas.microsoft.com/office/drawing/2014/main" id="{7B86EDDB-A271-5708-6952-179C16621654}"/>
              </a:ext>
            </a:extLst>
          </p:cNvPr>
          <p:cNvPicPr>
            <a:picLocks noChangeAspect="1"/>
          </p:cNvPicPr>
          <p:nvPr/>
        </p:nvPicPr>
        <p:blipFill>
          <a:blip r:embed="rId28"/>
          <a:stretch>
            <a:fillRect/>
          </a:stretch>
        </p:blipFill>
        <p:spPr>
          <a:xfrm>
            <a:off x="1374949" y="883166"/>
            <a:ext cx="5534669" cy="8112588"/>
          </a:xfrm>
          <a:prstGeom prst="rect">
            <a:avLst/>
          </a:prstGeom>
          <a:ln w="3175">
            <a:solidFill>
              <a:schemeClr val="tx1"/>
            </a:solidFill>
          </a:ln>
        </p:spPr>
      </p:pic>
      <p:pic>
        <p:nvPicPr>
          <p:cNvPr id="18" name="Picture 17">
            <a:extLst>
              <a:ext uri="{FF2B5EF4-FFF2-40B4-BE49-F238E27FC236}">
                <a16:creationId xmlns:a16="http://schemas.microsoft.com/office/drawing/2014/main" id="{94C99CC3-8AE4-B679-23BB-908C6B29A0BC}"/>
              </a:ext>
            </a:extLst>
          </p:cNvPr>
          <p:cNvPicPr>
            <a:picLocks noChangeAspect="1"/>
          </p:cNvPicPr>
          <p:nvPr/>
        </p:nvPicPr>
        <p:blipFill>
          <a:blip r:embed="rId29"/>
          <a:stretch>
            <a:fillRect/>
          </a:stretch>
        </p:blipFill>
        <p:spPr>
          <a:xfrm>
            <a:off x="10479378" y="878797"/>
            <a:ext cx="6116569" cy="8116957"/>
          </a:xfrm>
          <a:prstGeom prst="rect">
            <a:avLst/>
          </a:prstGeom>
          <a:ln w="3175">
            <a:solidFill>
              <a:schemeClr val="tx1"/>
            </a:solidFill>
          </a:ln>
        </p:spPr>
      </p:pic>
      <p:sp>
        <p:nvSpPr>
          <p:cNvPr id="19" name="Arrow: Right 18">
            <a:extLst>
              <a:ext uri="{FF2B5EF4-FFF2-40B4-BE49-F238E27FC236}">
                <a16:creationId xmlns:a16="http://schemas.microsoft.com/office/drawing/2014/main" id="{2AB8C6AE-E665-30DD-61F3-5C9A9A59E1F6}"/>
              </a:ext>
            </a:extLst>
          </p:cNvPr>
          <p:cNvSpPr/>
          <p:nvPr/>
        </p:nvSpPr>
        <p:spPr>
          <a:xfrm>
            <a:off x="7583253" y="4939460"/>
            <a:ext cx="2288914" cy="8893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47338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pic>
        <p:nvPicPr>
          <p:cNvPr id="17" name="Picture 16">
            <a:extLst>
              <a:ext uri="{FF2B5EF4-FFF2-40B4-BE49-F238E27FC236}">
                <a16:creationId xmlns:a16="http://schemas.microsoft.com/office/drawing/2014/main" id="{D8BD0ED8-86F1-FD5D-CE55-A87815F212A7}"/>
              </a:ext>
            </a:extLst>
          </p:cNvPr>
          <p:cNvPicPr>
            <a:picLocks noChangeAspect="1"/>
          </p:cNvPicPr>
          <p:nvPr/>
        </p:nvPicPr>
        <p:blipFill>
          <a:blip r:embed="rId28"/>
          <a:stretch>
            <a:fillRect/>
          </a:stretch>
        </p:blipFill>
        <p:spPr>
          <a:xfrm>
            <a:off x="973122" y="1484542"/>
            <a:ext cx="8089214" cy="3723756"/>
          </a:xfrm>
          <a:prstGeom prst="rect">
            <a:avLst/>
          </a:prstGeom>
          <a:ln w="3175">
            <a:solidFill>
              <a:schemeClr val="tx1"/>
            </a:solidFill>
          </a:ln>
        </p:spPr>
      </p:pic>
      <p:pic>
        <p:nvPicPr>
          <p:cNvPr id="18" name="Picture 17">
            <a:extLst>
              <a:ext uri="{FF2B5EF4-FFF2-40B4-BE49-F238E27FC236}">
                <a16:creationId xmlns:a16="http://schemas.microsoft.com/office/drawing/2014/main" id="{83372489-2713-B42F-5F98-39166FB4C1B2}"/>
              </a:ext>
            </a:extLst>
          </p:cNvPr>
          <p:cNvPicPr>
            <a:picLocks noChangeAspect="1"/>
          </p:cNvPicPr>
          <p:nvPr/>
        </p:nvPicPr>
        <p:blipFill>
          <a:blip r:embed="rId29"/>
          <a:stretch>
            <a:fillRect/>
          </a:stretch>
        </p:blipFill>
        <p:spPr>
          <a:xfrm>
            <a:off x="9227792" y="4242977"/>
            <a:ext cx="7853165" cy="4114800"/>
          </a:xfrm>
          <a:prstGeom prst="rect">
            <a:avLst/>
          </a:prstGeom>
          <a:ln w="3175">
            <a:solidFill>
              <a:schemeClr val="tx1"/>
            </a:solidFill>
          </a:ln>
        </p:spPr>
      </p:pic>
      <p:sp>
        <p:nvSpPr>
          <p:cNvPr id="19" name="Arrow: Circular 18">
            <a:extLst>
              <a:ext uri="{FF2B5EF4-FFF2-40B4-BE49-F238E27FC236}">
                <a16:creationId xmlns:a16="http://schemas.microsoft.com/office/drawing/2014/main" id="{B8D78574-722A-5F83-63BE-FDACD0062F90}"/>
              </a:ext>
            </a:extLst>
          </p:cNvPr>
          <p:cNvSpPr/>
          <p:nvPr/>
        </p:nvSpPr>
        <p:spPr>
          <a:xfrm rot="13756343" flipH="1">
            <a:off x="6110720" y="4522036"/>
            <a:ext cx="3641482" cy="3287852"/>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527799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EA962AE4-14CD-9384-C965-5114A6965D1D}"/>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dpi="0" rotWithShape="1">
            <a:blip r:embed="rId2">
              <a:alphaModFix amt="49000"/>
              <a:extLst>
                <a:ext uri="{96DAC541-7B7A-43D3-8B79-37D633B846F1}">
                  <asvg:svgBlip xmlns:asvg="http://schemas.microsoft.com/office/drawing/2016/SVG/main" r:embed="rId3"/>
                </a:ext>
              </a:extLst>
            </a:blip>
            <a:srcRect/>
            <a:stretch>
              <a:fillRect/>
            </a:stretch>
          </a:blipFill>
        </p:spPr>
        <p:txBody>
          <a:bodyPr/>
          <a:lstStyle/>
          <a:p>
            <a:endParaRPr lang="en-GB"/>
          </a:p>
        </p:txBody>
      </p:sp>
      <p:sp>
        <p:nvSpPr>
          <p:cNvPr id="3" name="Freeform 4">
            <a:extLst>
              <a:ext uri="{FF2B5EF4-FFF2-40B4-BE49-F238E27FC236}">
                <a16:creationId xmlns:a16="http://schemas.microsoft.com/office/drawing/2014/main" id="{EFD12CCC-6015-BAFA-0362-258BFBD2EF5A}"/>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dpi="0" rotWithShape="1">
            <a:blip r:embed="rId4">
              <a:alphaModFix amt="49000"/>
              <a:extLst>
                <a:ext uri="{96DAC541-7B7A-43D3-8B79-37D633B846F1}">
                  <asvg:svgBlip xmlns:asvg="http://schemas.microsoft.com/office/drawing/2016/SVG/main" r:embed="rId5"/>
                </a:ext>
              </a:extLst>
            </a:blip>
            <a:srcRect/>
            <a:stretch>
              <a:fillRect/>
            </a:stretch>
          </a:blipFill>
        </p:spPr>
        <p:txBody>
          <a:bodyPr/>
          <a:lstStyle/>
          <a:p>
            <a:endParaRPr lang="en-GB"/>
          </a:p>
        </p:txBody>
      </p:sp>
      <p:sp>
        <p:nvSpPr>
          <p:cNvPr id="5" name="Freeform 6">
            <a:extLst>
              <a:ext uri="{FF2B5EF4-FFF2-40B4-BE49-F238E27FC236}">
                <a16:creationId xmlns:a16="http://schemas.microsoft.com/office/drawing/2014/main" id="{4CE176C1-2933-0121-7215-F6C9C9A46E6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dpi="0" rotWithShape="1">
            <a:blip r:embed="rId6">
              <a:alphaModFix amt="49000"/>
              <a:extLst>
                <a:ext uri="{96DAC541-7B7A-43D3-8B79-37D633B846F1}">
                  <asvg:svgBlip xmlns:asvg="http://schemas.microsoft.com/office/drawing/2016/SVG/main" r:embed="rId7"/>
                </a:ext>
              </a:extLst>
            </a:blip>
            <a:srcRect/>
            <a:stretch>
              <a:fillRect/>
            </a:stretch>
          </a:blipFill>
          <a:ln cap="sq">
            <a:noFill/>
            <a:prstDash val="solid"/>
            <a:miter/>
          </a:ln>
        </p:spPr>
        <p:txBody>
          <a:bodyPr/>
          <a:lstStyle/>
          <a:p>
            <a:endParaRPr lang="en-GB"/>
          </a:p>
        </p:txBody>
      </p:sp>
      <p:sp>
        <p:nvSpPr>
          <p:cNvPr id="6" name="Freeform 7">
            <a:extLst>
              <a:ext uri="{FF2B5EF4-FFF2-40B4-BE49-F238E27FC236}">
                <a16:creationId xmlns:a16="http://schemas.microsoft.com/office/drawing/2014/main" id="{B7B86124-BEC2-C237-7287-66A248012E46}"/>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dpi="0" rotWithShape="1">
            <a:blip r:embed="rId8">
              <a:alphaModFix amt="49000"/>
              <a:extLst>
                <a:ext uri="{96DAC541-7B7A-43D3-8B79-37D633B846F1}">
                  <asvg:svgBlip xmlns:asvg="http://schemas.microsoft.com/office/drawing/2016/SVG/main" r:embed="rId9"/>
                </a:ext>
              </a:extLst>
            </a:blip>
            <a:srcRect/>
            <a:stretch>
              <a:fillRect/>
            </a:stretch>
          </a:blipFill>
          <a:ln cap="sq">
            <a:noFill/>
            <a:prstDash val="solid"/>
            <a:miter/>
          </a:ln>
        </p:spPr>
        <p:txBody>
          <a:bodyPr/>
          <a:lstStyle/>
          <a:p>
            <a:endParaRPr lang="en-GB"/>
          </a:p>
        </p:txBody>
      </p:sp>
      <p:sp>
        <p:nvSpPr>
          <p:cNvPr id="7" name="Freeform 8">
            <a:extLst>
              <a:ext uri="{FF2B5EF4-FFF2-40B4-BE49-F238E27FC236}">
                <a16:creationId xmlns:a16="http://schemas.microsoft.com/office/drawing/2014/main" id="{0D98ED7C-794F-F615-8E79-BEE7F9A1F9F4}"/>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dpi="0" rotWithShape="1">
            <a:blip r:embed="rId10">
              <a:alphaModFix amt="49000"/>
              <a:extLst>
                <a:ext uri="{96DAC541-7B7A-43D3-8B79-37D633B846F1}">
                  <asvg:svgBlip xmlns:asvg="http://schemas.microsoft.com/office/drawing/2016/SVG/main" r:embed="rId11"/>
                </a:ext>
              </a:extLst>
            </a:blip>
            <a:srcRect/>
            <a:stretch>
              <a:fillRect/>
            </a:stretch>
          </a:blipFill>
          <a:ln cap="sq">
            <a:noFill/>
            <a:prstDash val="solid"/>
            <a:miter/>
          </a:ln>
        </p:spPr>
        <p:txBody>
          <a:bodyPr/>
          <a:lstStyle/>
          <a:p>
            <a:endParaRPr lang="en-GB"/>
          </a:p>
        </p:txBody>
      </p:sp>
      <p:sp>
        <p:nvSpPr>
          <p:cNvPr id="8" name="Freeform 9">
            <a:extLst>
              <a:ext uri="{FF2B5EF4-FFF2-40B4-BE49-F238E27FC236}">
                <a16:creationId xmlns:a16="http://schemas.microsoft.com/office/drawing/2014/main" id="{74DFAC8D-FFFE-AD1E-DB42-BC8B04BA1561}"/>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dpi="0" rotWithShape="1">
            <a:blip r:embed="rId12">
              <a:alphaModFix amt="49000"/>
              <a:extLst>
                <a:ext uri="{96DAC541-7B7A-43D3-8B79-37D633B846F1}">
                  <asvg:svgBlip xmlns:asvg="http://schemas.microsoft.com/office/drawing/2016/SVG/main" r:embed="rId13"/>
                </a:ext>
              </a:extLst>
            </a:blip>
            <a:srcRect/>
            <a:stretch>
              <a:fillRect/>
            </a:stretch>
          </a:blipFill>
          <a:ln cap="sq">
            <a:noFill/>
            <a:prstDash val="solid"/>
            <a:miter/>
          </a:ln>
        </p:spPr>
        <p:txBody>
          <a:bodyPr/>
          <a:lstStyle/>
          <a:p>
            <a:endParaRPr lang="en-GB"/>
          </a:p>
        </p:txBody>
      </p:sp>
      <p:sp>
        <p:nvSpPr>
          <p:cNvPr id="9" name="Freeform 10">
            <a:extLst>
              <a:ext uri="{FF2B5EF4-FFF2-40B4-BE49-F238E27FC236}">
                <a16:creationId xmlns:a16="http://schemas.microsoft.com/office/drawing/2014/main" id="{CFB0B290-9EC4-9802-4663-A50C98A0111B}"/>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dpi="0" rotWithShape="1">
            <a:blip r:embed="rId14">
              <a:alphaModFix amt="49000"/>
              <a:extLst>
                <a:ext uri="{96DAC541-7B7A-43D3-8B79-37D633B846F1}">
                  <asvg:svgBlip xmlns:asvg="http://schemas.microsoft.com/office/drawing/2016/SVG/main" r:embed="rId15"/>
                </a:ext>
              </a:extLst>
            </a:blip>
            <a:srcRect/>
            <a:stretch>
              <a:fillRect/>
            </a:stretch>
          </a:blipFill>
          <a:ln cap="sq">
            <a:noFill/>
            <a:prstDash val="solid"/>
            <a:miter/>
          </a:ln>
        </p:spPr>
        <p:txBody>
          <a:bodyPr/>
          <a:lstStyle/>
          <a:p>
            <a:endParaRPr lang="en-GB"/>
          </a:p>
        </p:txBody>
      </p:sp>
      <p:sp>
        <p:nvSpPr>
          <p:cNvPr id="10" name="Freeform 11">
            <a:extLst>
              <a:ext uri="{FF2B5EF4-FFF2-40B4-BE49-F238E27FC236}">
                <a16:creationId xmlns:a16="http://schemas.microsoft.com/office/drawing/2014/main" id="{89EA7CF0-F907-D3C4-2B90-BB060562F24E}"/>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dpi="0" rotWithShape="1">
            <a:blip r:embed="rId16">
              <a:alphaModFix amt="49000"/>
              <a:extLst>
                <a:ext uri="{96DAC541-7B7A-43D3-8B79-37D633B846F1}">
                  <asvg:svgBlip xmlns:asvg="http://schemas.microsoft.com/office/drawing/2016/SVG/main" r:embed="rId17"/>
                </a:ext>
              </a:extLst>
            </a:blip>
            <a:srcRect/>
            <a:stretch>
              <a:fillRect/>
            </a:stretch>
          </a:blipFill>
          <a:ln cap="sq">
            <a:noFill/>
            <a:prstDash val="solid"/>
            <a:miter/>
          </a:ln>
        </p:spPr>
        <p:txBody>
          <a:bodyPr/>
          <a:lstStyle/>
          <a:p>
            <a:endParaRPr lang="en-GB"/>
          </a:p>
        </p:txBody>
      </p:sp>
      <p:sp>
        <p:nvSpPr>
          <p:cNvPr id="11" name="Freeform 12">
            <a:extLst>
              <a:ext uri="{FF2B5EF4-FFF2-40B4-BE49-F238E27FC236}">
                <a16:creationId xmlns:a16="http://schemas.microsoft.com/office/drawing/2014/main" id="{7CB6BBBE-89F1-1437-F023-9AF59210B37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dpi="0" rotWithShape="1">
            <a:blip r:embed="rId18">
              <a:alphaModFix amt="49000"/>
              <a:extLst>
                <a:ext uri="{96DAC541-7B7A-43D3-8B79-37D633B846F1}">
                  <asvg:svgBlip xmlns:asvg="http://schemas.microsoft.com/office/drawing/2016/SVG/main" r:embed="rId19"/>
                </a:ext>
              </a:extLst>
            </a:blip>
            <a:srcRect/>
            <a:stretch>
              <a:fillRect/>
            </a:stretch>
          </a:blipFill>
          <a:ln cap="sq">
            <a:noFill/>
            <a:prstDash val="solid"/>
            <a:miter/>
          </a:ln>
        </p:spPr>
        <p:txBody>
          <a:bodyPr/>
          <a:lstStyle/>
          <a:p>
            <a:endParaRPr lang="en-GB"/>
          </a:p>
        </p:txBody>
      </p:sp>
      <p:sp>
        <p:nvSpPr>
          <p:cNvPr id="12" name="Freeform 13">
            <a:extLst>
              <a:ext uri="{FF2B5EF4-FFF2-40B4-BE49-F238E27FC236}">
                <a16:creationId xmlns:a16="http://schemas.microsoft.com/office/drawing/2014/main" id="{A831A0D3-59D6-A077-662C-CCF7CF51F335}"/>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dpi="0" rotWithShape="1">
            <a:blip r:embed="rId20">
              <a:alphaModFix amt="49000"/>
              <a:extLst>
                <a:ext uri="{96DAC541-7B7A-43D3-8B79-37D633B846F1}">
                  <asvg:svgBlip xmlns:asvg="http://schemas.microsoft.com/office/drawing/2016/SVG/main" r:embed="rId21"/>
                </a:ext>
              </a:extLst>
            </a:blip>
            <a:srcRect/>
            <a:stretch>
              <a:fillRect/>
            </a:stretch>
          </a:blipFill>
          <a:ln cap="sq">
            <a:noFill/>
            <a:prstDash val="solid"/>
            <a:miter/>
          </a:ln>
        </p:spPr>
        <p:txBody>
          <a:bodyPr/>
          <a:lstStyle/>
          <a:p>
            <a:endParaRPr lang="en-GB"/>
          </a:p>
        </p:txBody>
      </p:sp>
      <p:sp>
        <p:nvSpPr>
          <p:cNvPr id="13" name="Freeform 14">
            <a:extLst>
              <a:ext uri="{FF2B5EF4-FFF2-40B4-BE49-F238E27FC236}">
                <a16:creationId xmlns:a16="http://schemas.microsoft.com/office/drawing/2014/main" id="{59CDE6BF-EE0A-B760-2F77-F9DD840B3511}"/>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dpi="0" rotWithShape="1">
            <a:blip r:embed="rId22">
              <a:alphaModFix amt="49000"/>
              <a:extLst>
                <a:ext uri="{96DAC541-7B7A-43D3-8B79-37D633B846F1}">
                  <asvg:svgBlip xmlns:asvg="http://schemas.microsoft.com/office/drawing/2016/SVG/main" r:embed="rId23"/>
                </a:ext>
              </a:extLst>
            </a:blip>
            <a:srcRect/>
            <a:stretch>
              <a:fillRect/>
            </a:stretch>
          </a:blipFill>
          <a:ln cap="sq">
            <a:noFill/>
            <a:prstDash val="solid"/>
            <a:miter/>
          </a:ln>
        </p:spPr>
        <p:txBody>
          <a:bodyPr/>
          <a:lstStyle/>
          <a:p>
            <a:endParaRPr lang="en-GB"/>
          </a:p>
        </p:txBody>
      </p:sp>
      <p:sp>
        <p:nvSpPr>
          <p:cNvPr id="14" name="Freeform 15">
            <a:extLst>
              <a:ext uri="{FF2B5EF4-FFF2-40B4-BE49-F238E27FC236}">
                <a16:creationId xmlns:a16="http://schemas.microsoft.com/office/drawing/2014/main" id="{BD762DC9-DC86-84AF-11BA-D6EB02E766D1}"/>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dpi="0" rotWithShape="1">
            <a:blip r:embed="rId24">
              <a:alphaModFix amt="49000"/>
              <a:extLst>
                <a:ext uri="{96DAC541-7B7A-43D3-8B79-37D633B846F1}">
                  <asvg:svgBlip xmlns:asvg="http://schemas.microsoft.com/office/drawing/2016/SVG/main" r:embed="rId25"/>
                </a:ext>
              </a:extLst>
            </a:blip>
            <a:srcRect/>
            <a:stretch>
              <a:fillRect/>
            </a:stretch>
          </a:blipFill>
          <a:ln cap="sq">
            <a:noFill/>
            <a:prstDash val="solid"/>
            <a:miter/>
          </a:ln>
        </p:spPr>
        <p:txBody>
          <a:bodyPr/>
          <a:lstStyle/>
          <a:p>
            <a:endParaRPr lang="en-GB"/>
          </a:p>
        </p:txBody>
      </p:sp>
      <p:sp>
        <p:nvSpPr>
          <p:cNvPr id="15" name="Freeform 16">
            <a:extLst>
              <a:ext uri="{FF2B5EF4-FFF2-40B4-BE49-F238E27FC236}">
                <a16:creationId xmlns:a16="http://schemas.microsoft.com/office/drawing/2014/main" id="{B860273D-6C51-6E05-7192-59BB865BBA1F}"/>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dpi="0" rotWithShape="1">
            <a:blip r:embed="rId26">
              <a:alphaModFix amt="49000"/>
              <a:extLst>
                <a:ext uri="{96DAC541-7B7A-43D3-8B79-37D633B846F1}">
                  <asvg:svgBlip xmlns:asvg="http://schemas.microsoft.com/office/drawing/2016/SVG/main" r:embed="rId27"/>
                </a:ext>
              </a:extLst>
            </a:blip>
            <a:srcRect/>
            <a:stretch>
              <a:fillRect/>
            </a:stretch>
          </a:blipFill>
          <a:ln cap="sq">
            <a:noFill/>
            <a:prstDash val="solid"/>
            <a:miter/>
          </a:ln>
        </p:spPr>
        <p:txBody>
          <a:bodyPr/>
          <a:lstStyle/>
          <a:p>
            <a:endParaRPr lang="en-GB"/>
          </a:p>
        </p:txBody>
      </p:sp>
      <p:grpSp>
        <p:nvGrpSpPr>
          <p:cNvPr id="4" name="Group 15"/>
          <p:cNvGrpSpPr/>
          <p:nvPr/>
        </p:nvGrpSpPr>
        <p:grpSpPr>
          <a:xfrm>
            <a:off x="1028700" y="3812039"/>
            <a:ext cx="2624078" cy="2662922"/>
            <a:chOff x="0" y="0"/>
            <a:chExt cx="970280" cy="984643"/>
          </a:xfrm>
        </p:grpSpPr>
        <p:sp>
          <p:nvSpPr>
            <p:cNvPr id="16" name="Freeform 16"/>
            <p:cNvSpPr/>
            <p:nvPr/>
          </p:nvSpPr>
          <p:spPr>
            <a:xfrm>
              <a:off x="0" y="0"/>
              <a:ext cx="970280" cy="984643"/>
            </a:xfrm>
            <a:custGeom>
              <a:avLst/>
              <a:gdLst/>
              <a:ahLst/>
              <a:cxnLst/>
              <a:rect l="l" t="t" r="r" b="b"/>
              <a:pathLst>
                <a:path w="970280" h="984643">
                  <a:moveTo>
                    <a:pt x="44255" y="0"/>
                  </a:moveTo>
                  <a:lnTo>
                    <a:pt x="926025" y="0"/>
                  </a:lnTo>
                  <a:cubicBezTo>
                    <a:pt x="937763" y="0"/>
                    <a:pt x="949019" y="4663"/>
                    <a:pt x="957318" y="12962"/>
                  </a:cubicBezTo>
                  <a:cubicBezTo>
                    <a:pt x="965618" y="21261"/>
                    <a:pt x="970280" y="32518"/>
                    <a:pt x="970280" y="44255"/>
                  </a:cubicBezTo>
                  <a:lnTo>
                    <a:pt x="970280" y="940388"/>
                  </a:lnTo>
                  <a:cubicBezTo>
                    <a:pt x="970280" y="952126"/>
                    <a:pt x="965618" y="963382"/>
                    <a:pt x="957318" y="971681"/>
                  </a:cubicBezTo>
                  <a:cubicBezTo>
                    <a:pt x="949019" y="979981"/>
                    <a:pt x="937763" y="984643"/>
                    <a:pt x="926025" y="984643"/>
                  </a:cubicBezTo>
                  <a:lnTo>
                    <a:pt x="44255" y="984643"/>
                  </a:lnTo>
                  <a:cubicBezTo>
                    <a:pt x="32518" y="984643"/>
                    <a:pt x="21261" y="979981"/>
                    <a:pt x="12962" y="971681"/>
                  </a:cubicBezTo>
                  <a:cubicBezTo>
                    <a:pt x="4663" y="963382"/>
                    <a:pt x="0" y="952126"/>
                    <a:pt x="0" y="940388"/>
                  </a:cubicBezTo>
                  <a:lnTo>
                    <a:pt x="0" y="44255"/>
                  </a:lnTo>
                  <a:cubicBezTo>
                    <a:pt x="0" y="32518"/>
                    <a:pt x="4663" y="21261"/>
                    <a:pt x="12962" y="12962"/>
                  </a:cubicBezTo>
                  <a:cubicBezTo>
                    <a:pt x="21261" y="4663"/>
                    <a:pt x="32518" y="0"/>
                    <a:pt x="44255" y="0"/>
                  </a:cubicBezTo>
                  <a:close/>
                </a:path>
              </a:pathLst>
            </a:custGeom>
            <a:solidFill>
              <a:srgbClr val="8AB7E2"/>
            </a:solidFill>
            <a:ln w="9525" cap="sq">
              <a:solidFill>
                <a:srgbClr val="000000"/>
              </a:solidFill>
              <a:prstDash val="solid"/>
              <a:miter/>
            </a:ln>
          </p:spPr>
          <p:txBody>
            <a:bodyPr/>
            <a:lstStyle/>
            <a:p>
              <a:endParaRPr lang="en-GB"/>
            </a:p>
          </p:txBody>
        </p:sp>
        <p:sp>
          <p:nvSpPr>
            <p:cNvPr id="17" name="TextBox 17"/>
            <p:cNvSpPr txBox="1"/>
            <p:nvPr/>
          </p:nvSpPr>
          <p:spPr>
            <a:xfrm>
              <a:off x="0" y="-38100"/>
              <a:ext cx="97028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1028700" y="6598786"/>
            <a:ext cx="2624078" cy="2662922"/>
            <a:chOff x="0" y="0"/>
            <a:chExt cx="970280" cy="984643"/>
          </a:xfrm>
        </p:grpSpPr>
        <p:sp>
          <p:nvSpPr>
            <p:cNvPr id="19" name="Freeform 19"/>
            <p:cNvSpPr/>
            <p:nvPr/>
          </p:nvSpPr>
          <p:spPr>
            <a:xfrm>
              <a:off x="0" y="0"/>
              <a:ext cx="970280" cy="984643"/>
            </a:xfrm>
            <a:custGeom>
              <a:avLst/>
              <a:gdLst/>
              <a:ahLst/>
              <a:cxnLst/>
              <a:rect l="l" t="t" r="r" b="b"/>
              <a:pathLst>
                <a:path w="970280" h="984643">
                  <a:moveTo>
                    <a:pt x="44255" y="0"/>
                  </a:moveTo>
                  <a:lnTo>
                    <a:pt x="926025" y="0"/>
                  </a:lnTo>
                  <a:cubicBezTo>
                    <a:pt x="937763" y="0"/>
                    <a:pt x="949019" y="4663"/>
                    <a:pt x="957318" y="12962"/>
                  </a:cubicBezTo>
                  <a:cubicBezTo>
                    <a:pt x="965618" y="21261"/>
                    <a:pt x="970280" y="32518"/>
                    <a:pt x="970280" y="44255"/>
                  </a:cubicBezTo>
                  <a:lnTo>
                    <a:pt x="970280" y="940388"/>
                  </a:lnTo>
                  <a:cubicBezTo>
                    <a:pt x="970280" y="952126"/>
                    <a:pt x="965618" y="963382"/>
                    <a:pt x="957318" y="971681"/>
                  </a:cubicBezTo>
                  <a:cubicBezTo>
                    <a:pt x="949019" y="979981"/>
                    <a:pt x="937763" y="984643"/>
                    <a:pt x="926025" y="984643"/>
                  </a:cubicBezTo>
                  <a:lnTo>
                    <a:pt x="44255" y="984643"/>
                  </a:lnTo>
                  <a:cubicBezTo>
                    <a:pt x="32518" y="984643"/>
                    <a:pt x="21261" y="979981"/>
                    <a:pt x="12962" y="971681"/>
                  </a:cubicBezTo>
                  <a:cubicBezTo>
                    <a:pt x="4663" y="963382"/>
                    <a:pt x="0" y="952126"/>
                    <a:pt x="0" y="940388"/>
                  </a:cubicBezTo>
                  <a:lnTo>
                    <a:pt x="0" y="44255"/>
                  </a:lnTo>
                  <a:cubicBezTo>
                    <a:pt x="0" y="32518"/>
                    <a:pt x="4663" y="21261"/>
                    <a:pt x="12962" y="12962"/>
                  </a:cubicBezTo>
                  <a:cubicBezTo>
                    <a:pt x="21261" y="4663"/>
                    <a:pt x="32518" y="0"/>
                    <a:pt x="44255" y="0"/>
                  </a:cubicBezTo>
                  <a:close/>
                </a:path>
              </a:pathLst>
            </a:custGeom>
            <a:solidFill>
              <a:srgbClr val="8AB7E2"/>
            </a:solidFill>
            <a:ln w="9525" cap="sq">
              <a:solidFill>
                <a:srgbClr val="000000"/>
              </a:solidFill>
              <a:prstDash val="solid"/>
              <a:miter/>
            </a:ln>
          </p:spPr>
          <p:txBody>
            <a:bodyPr/>
            <a:lstStyle/>
            <a:p>
              <a:endParaRPr lang="en-GB"/>
            </a:p>
          </p:txBody>
        </p:sp>
        <p:sp>
          <p:nvSpPr>
            <p:cNvPr id="20" name="TextBox 20"/>
            <p:cNvSpPr txBox="1"/>
            <p:nvPr/>
          </p:nvSpPr>
          <p:spPr>
            <a:xfrm>
              <a:off x="0" y="-38100"/>
              <a:ext cx="97028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1127743" y="1025292"/>
            <a:ext cx="2525034" cy="2662922"/>
            <a:chOff x="0" y="0"/>
            <a:chExt cx="933658" cy="984643"/>
          </a:xfrm>
        </p:grpSpPr>
        <p:sp>
          <p:nvSpPr>
            <p:cNvPr id="23" name="Freeform 23"/>
            <p:cNvSpPr/>
            <p:nvPr/>
          </p:nvSpPr>
          <p:spPr>
            <a:xfrm>
              <a:off x="0" y="0"/>
              <a:ext cx="933658" cy="984643"/>
            </a:xfrm>
            <a:custGeom>
              <a:avLst/>
              <a:gdLst/>
              <a:ahLst/>
              <a:cxnLst/>
              <a:rect l="l" t="t" r="r" b="b"/>
              <a:pathLst>
                <a:path w="933658" h="984643">
                  <a:moveTo>
                    <a:pt x="45991" y="0"/>
                  </a:moveTo>
                  <a:lnTo>
                    <a:pt x="887667" y="0"/>
                  </a:lnTo>
                  <a:cubicBezTo>
                    <a:pt x="899865" y="0"/>
                    <a:pt x="911563" y="4845"/>
                    <a:pt x="920188" y="13470"/>
                  </a:cubicBezTo>
                  <a:cubicBezTo>
                    <a:pt x="928813" y="22095"/>
                    <a:pt x="933658" y="33793"/>
                    <a:pt x="933658" y="45991"/>
                  </a:cubicBezTo>
                  <a:lnTo>
                    <a:pt x="933658" y="938652"/>
                  </a:lnTo>
                  <a:cubicBezTo>
                    <a:pt x="933658" y="950850"/>
                    <a:pt x="928813" y="962548"/>
                    <a:pt x="920188" y="971173"/>
                  </a:cubicBezTo>
                  <a:cubicBezTo>
                    <a:pt x="911563" y="979798"/>
                    <a:pt x="899865" y="984643"/>
                    <a:pt x="887667" y="984643"/>
                  </a:cubicBezTo>
                  <a:lnTo>
                    <a:pt x="45991" y="984643"/>
                  </a:lnTo>
                  <a:cubicBezTo>
                    <a:pt x="33793" y="984643"/>
                    <a:pt x="22095" y="979798"/>
                    <a:pt x="13470" y="971173"/>
                  </a:cubicBezTo>
                  <a:cubicBezTo>
                    <a:pt x="4845" y="962548"/>
                    <a:pt x="0" y="950850"/>
                    <a:pt x="0" y="938652"/>
                  </a:cubicBezTo>
                  <a:lnTo>
                    <a:pt x="0" y="45991"/>
                  </a:lnTo>
                  <a:cubicBezTo>
                    <a:pt x="0" y="33793"/>
                    <a:pt x="4845" y="22095"/>
                    <a:pt x="13470" y="13470"/>
                  </a:cubicBezTo>
                  <a:cubicBezTo>
                    <a:pt x="22095" y="4845"/>
                    <a:pt x="33793" y="0"/>
                    <a:pt x="45991" y="0"/>
                  </a:cubicBezTo>
                  <a:close/>
                </a:path>
              </a:pathLst>
            </a:custGeom>
            <a:solidFill>
              <a:srgbClr val="8AB7E2"/>
            </a:solidFill>
            <a:ln w="9525" cap="sq">
              <a:solidFill>
                <a:srgbClr val="000000"/>
              </a:solidFill>
              <a:prstDash val="solid"/>
              <a:miter/>
            </a:ln>
          </p:spPr>
          <p:txBody>
            <a:bodyPr/>
            <a:lstStyle/>
            <a:p>
              <a:endParaRPr lang="en-GB"/>
            </a:p>
          </p:txBody>
        </p:sp>
        <p:sp>
          <p:nvSpPr>
            <p:cNvPr id="24" name="TextBox 24"/>
            <p:cNvSpPr txBox="1"/>
            <p:nvPr/>
          </p:nvSpPr>
          <p:spPr>
            <a:xfrm>
              <a:off x="0" y="-38100"/>
              <a:ext cx="933658"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Freeform 25"/>
          <p:cNvSpPr/>
          <p:nvPr/>
        </p:nvSpPr>
        <p:spPr>
          <a:xfrm>
            <a:off x="1264609" y="1499419"/>
            <a:ext cx="1829699" cy="1745076"/>
          </a:xfrm>
          <a:custGeom>
            <a:avLst/>
            <a:gdLst/>
            <a:ahLst/>
            <a:cxnLst/>
            <a:rect l="l" t="t" r="r" b="b"/>
            <a:pathLst>
              <a:path w="1829699" h="1745076">
                <a:moveTo>
                  <a:pt x="0" y="0"/>
                </a:moveTo>
                <a:lnTo>
                  <a:pt x="1829699" y="0"/>
                </a:lnTo>
                <a:lnTo>
                  <a:pt x="1829699" y="1745076"/>
                </a:lnTo>
                <a:lnTo>
                  <a:pt x="0" y="174507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GB"/>
          </a:p>
        </p:txBody>
      </p:sp>
      <p:sp>
        <p:nvSpPr>
          <p:cNvPr id="26" name="Freeform 26"/>
          <p:cNvSpPr/>
          <p:nvPr/>
        </p:nvSpPr>
        <p:spPr>
          <a:xfrm>
            <a:off x="1408646" y="4112341"/>
            <a:ext cx="1541626" cy="2055501"/>
          </a:xfrm>
          <a:custGeom>
            <a:avLst/>
            <a:gdLst/>
            <a:ahLst/>
            <a:cxnLst/>
            <a:rect l="l" t="t" r="r" b="b"/>
            <a:pathLst>
              <a:path w="1541626" h="2055501">
                <a:moveTo>
                  <a:pt x="0" y="0"/>
                </a:moveTo>
                <a:lnTo>
                  <a:pt x="1541625" y="0"/>
                </a:lnTo>
                <a:lnTo>
                  <a:pt x="1541625" y="2055502"/>
                </a:lnTo>
                <a:lnTo>
                  <a:pt x="0" y="205550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GB"/>
          </a:p>
        </p:txBody>
      </p:sp>
      <p:sp>
        <p:nvSpPr>
          <p:cNvPr id="27" name="Freeform 27"/>
          <p:cNvSpPr/>
          <p:nvPr/>
        </p:nvSpPr>
        <p:spPr>
          <a:xfrm>
            <a:off x="1206092" y="7066570"/>
            <a:ext cx="1946733" cy="1700958"/>
          </a:xfrm>
          <a:custGeom>
            <a:avLst/>
            <a:gdLst/>
            <a:ahLst/>
            <a:cxnLst/>
            <a:rect l="l" t="t" r="r" b="b"/>
            <a:pathLst>
              <a:path w="1946733" h="1700958">
                <a:moveTo>
                  <a:pt x="0" y="0"/>
                </a:moveTo>
                <a:lnTo>
                  <a:pt x="1946733" y="0"/>
                </a:lnTo>
                <a:lnTo>
                  <a:pt x="1946733" y="1700958"/>
                </a:lnTo>
                <a:lnTo>
                  <a:pt x="0" y="170095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GB"/>
          </a:p>
        </p:txBody>
      </p:sp>
      <p:grpSp>
        <p:nvGrpSpPr>
          <p:cNvPr id="21" name="Group 4"/>
          <p:cNvGrpSpPr/>
          <p:nvPr/>
        </p:nvGrpSpPr>
        <p:grpSpPr>
          <a:xfrm>
            <a:off x="14734266" y="1025292"/>
            <a:ext cx="2525034" cy="2662922"/>
            <a:chOff x="0" y="0"/>
            <a:chExt cx="933658" cy="984643"/>
          </a:xfrm>
        </p:grpSpPr>
        <p:sp>
          <p:nvSpPr>
            <p:cNvPr id="28" name="Freeform 5"/>
            <p:cNvSpPr/>
            <p:nvPr/>
          </p:nvSpPr>
          <p:spPr>
            <a:xfrm>
              <a:off x="0" y="0"/>
              <a:ext cx="933658" cy="984643"/>
            </a:xfrm>
            <a:custGeom>
              <a:avLst/>
              <a:gdLst/>
              <a:ahLst/>
              <a:cxnLst/>
              <a:rect l="l" t="t" r="r" b="b"/>
              <a:pathLst>
                <a:path w="933658" h="984643">
                  <a:moveTo>
                    <a:pt x="45991" y="0"/>
                  </a:moveTo>
                  <a:lnTo>
                    <a:pt x="887667" y="0"/>
                  </a:lnTo>
                  <a:cubicBezTo>
                    <a:pt x="899865" y="0"/>
                    <a:pt x="911563" y="4845"/>
                    <a:pt x="920188" y="13470"/>
                  </a:cubicBezTo>
                  <a:cubicBezTo>
                    <a:pt x="928813" y="22095"/>
                    <a:pt x="933658" y="33793"/>
                    <a:pt x="933658" y="45991"/>
                  </a:cubicBezTo>
                  <a:lnTo>
                    <a:pt x="933658" y="938652"/>
                  </a:lnTo>
                  <a:cubicBezTo>
                    <a:pt x="933658" y="950850"/>
                    <a:pt x="928813" y="962548"/>
                    <a:pt x="920188" y="971173"/>
                  </a:cubicBezTo>
                  <a:cubicBezTo>
                    <a:pt x="911563" y="979798"/>
                    <a:pt x="899865" y="984643"/>
                    <a:pt x="887667" y="984643"/>
                  </a:cubicBezTo>
                  <a:lnTo>
                    <a:pt x="45991" y="984643"/>
                  </a:lnTo>
                  <a:cubicBezTo>
                    <a:pt x="33793" y="984643"/>
                    <a:pt x="22095" y="979798"/>
                    <a:pt x="13470" y="971173"/>
                  </a:cubicBezTo>
                  <a:cubicBezTo>
                    <a:pt x="4845" y="962548"/>
                    <a:pt x="0" y="950850"/>
                    <a:pt x="0" y="938652"/>
                  </a:cubicBezTo>
                  <a:lnTo>
                    <a:pt x="0" y="45991"/>
                  </a:lnTo>
                  <a:cubicBezTo>
                    <a:pt x="0" y="33793"/>
                    <a:pt x="4845" y="22095"/>
                    <a:pt x="13470" y="13470"/>
                  </a:cubicBezTo>
                  <a:cubicBezTo>
                    <a:pt x="22095" y="4845"/>
                    <a:pt x="33793" y="0"/>
                    <a:pt x="45991" y="0"/>
                  </a:cubicBezTo>
                  <a:close/>
                </a:path>
              </a:pathLst>
            </a:custGeom>
            <a:solidFill>
              <a:srgbClr val="8AB7E2"/>
            </a:solidFill>
            <a:ln w="9525" cap="sq">
              <a:solidFill>
                <a:srgbClr val="000000"/>
              </a:solidFill>
              <a:prstDash val="solid"/>
              <a:miter/>
            </a:ln>
          </p:spPr>
          <p:txBody>
            <a:bodyPr/>
            <a:lstStyle/>
            <a:p>
              <a:endParaRPr lang="en-GB"/>
            </a:p>
          </p:txBody>
        </p:sp>
        <p:sp>
          <p:nvSpPr>
            <p:cNvPr id="29" name="TextBox 6"/>
            <p:cNvSpPr txBox="1"/>
            <p:nvPr/>
          </p:nvSpPr>
          <p:spPr>
            <a:xfrm>
              <a:off x="0" y="-38100"/>
              <a:ext cx="933658"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0" name="Group 7"/>
          <p:cNvGrpSpPr/>
          <p:nvPr/>
        </p:nvGrpSpPr>
        <p:grpSpPr>
          <a:xfrm>
            <a:off x="14734266" y="3808631"/>
            <a:ext cx="2525034" cy="2662922"/>
            <a:chOff x="0" y="0"/>
            <a:chExt cx="933658" cy="984643"/>
          </a:xfrm>
        </p:grpSpPr>
        <p:sp>
          <p:nvSpPr>
            <p:cNvPr id="31" name="Freeform 8"/>
            <p:cNvSpPr/>
            <p:nvPr/>
          </p:nvSpPr>
          <p:spPr>
            <a:xfrm>
              <a:off x="0" y="0"/>
              <a:ext cx="933658" cy="984643"/>
            </a:xfrm>
            <a:custGeom>
              <a:avLst/>
              <a:gdLst/>
              <a:ahLst/>
              <a:cxnLst/>
              <a:rect l="l" t="t" r="r" b="b"/>
              <a:pathLst>
                <a:path w="933658" h="984643">
                  <a:moveTo>
                    <a:pt x="45991" y="0"/>
                  </a:moveTo>
                  <a:lnTo>
                    <a:pt x="887667" y="0"/>
                  </a:lnTo>
                  <a:cubicBezTo>
                    <a:pt x="899865" y="0"/>
                    <a:pt x="911563" y="4845"/>
                    <a:pt x="920188" y="13470"/>
                  </a:cubicBezTo>
                  <a:cubicBezTo>
                    <a:pt x="928813" y="22095"/>
                    <a:pt x="933658" y="33793"/>
                    <a:pt x="933658" y="45991"/>
                  </a:cubicBezTo>
                  <a:lnTo>
                    <a:pt x="933658" y="938652"/>
                  </a:lnTo>
                  <a:cubicBezTo>
                    <a:pt x="933658" y="950850"/>
                    <a:pt x="928813" y="962548"/>
                    <a:pt x="920188" y="971173"/>
                  </a:cubicBezTo>
                  <a:cubicBezTo>
                    <a:pt x="911563" y="979798"/>
                    <a:pt x="899865" y="984643"/>
                    <a:pt x="887667" y="984643"/>
                  </a:cubicBezTo>
                  <a:lnTo>
                    <a:pt x="45991" y="984643"/>
                  </a:lnTo>
                  <a:cubicBezTo>
                    <a:pt x="33793" y="984643"/>
                    <a:pt x="22095" y="979798"/>
                    <a:pt x="13470" y="971173"/>
                  </a:cubicBezTo>
                  <a:cubicBezTo>
                    <a:pt x="4845" y="962548"/>
                    <a:pt x="0" y="950850"/>
                    <a:pt x="0" y="938652"/>
                  </a:cubicBezTo>
                  <a:lnTo>
                    <a:pt x="0" y="45991"/>
                  </a:lnTo>
                  <a:cubicBezTo>
                    <a:pt x="0" y="33793"/>
                    <a:pt x="4845" y="22095"/>
                    <a:pt x="13470" y="13470"/>
                  </a:cubicBezTo>
                  <a:cubicBezTo>
                    <a:pt x="22095" y="4845"/>
                    <a:pt x="33793" y="0"/>
                    <a:pt x="45991" y="0"/>
                  </a:cubicBezTo>
                  <a:close/>
                </a:path>
              </a:pathLst>
            </a:custGeom>
            <a:solidFill>
              <a:srgbClr val="8AB7E2"/>
            </a:solidFill>
            <a:ln w="9525" cap="sq">
              <a:solidFill>
                <a:srgbClr val="000000"/>
              </a:solidFill>
              <a:prstDash val="solid"/>
              <a:miter/>
            </a:ln>
          </p:spPr>
          <p:txBody>
            <a:bodyPr/>
            <a:lstStyle/>
            <a:p>
              <a:endParaRPr lang="en-GB"/>
            </a:p>
          </p:txBody>
        </p:sp>
        <p:sp>
          <p:nvSpPr>
            <p:cNvPr id="32" name="TextBox 9"/>
            <p:cNvSpPr txBox="1"/>
            <p:nvPr/>
          </p:nvSpPr>
          <p:spPr>
            <a:xfrm>
              <a:off x="0" y="-38100"/>
              <a:ext cx="933658"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3" name="Group 11"/>
          <p:cNvGrpSpPr/>
          <p:nvPr/>
        </p:nvGrpSpPr>
        <p:grpSpPr>
          <a:xfrm>
            <a:off x="14734266" y="6595378"/>
            <a:ext cx="2525034" cy="2662922"/>
            <a:chOff x="0" y="0"/>
            <a:chExt cx="933658" cy="984643"/>
          </a:xfrm>
        </p:grpSpPr>
        <p:sp>
          <p:nvSpPr>
            <p:cNvPr id="34" name="Freeform 12"/>
            <p:cNvSpPr/>
            <p:nvPr/>
          </p:nvSpPr>
          <p:spPr>
            <a:xfrm>
              <a:off x="0" y="0"/>
              <a:ext cx="933658" cy="984643"/>
            </a:xfrm>
            <a:custGeom>
              <a:avLst/>
              <a:gdLst/>
              <a:ahLst/>
              <a:cxnLst/>
              <a:rect l="l" t="t" r="r" b="b"/>
              <a:pathLst>
                <a:path w="933658" h="984643">
                  <a:moveTo>
                    <a:pt x="45991" y="0"/>
                  </a:moveTo>
                  <a:lnTo>
                    <a:pt x="887667" y="0"/>
                  </a:lnTo>
                  <a:cubicBezTo>
                    <a:pt x="899865" y="0"/>
                    <a:pt x="911563" y="4845"/>
                    <a:pt x="920188" y="13470"/>
                  </a:cubicBezTo>
                  <a:cubicBezTo>
                    <a:pt x="928813" y="22095"/>
                    <a:pt x="933658" y="33793"/>
                    <a:pt x="933658" y="45991"/>
                  </a:cubicBezTo>
                  <a:lnTo>
                    <a:pt x="933658" y="938652"/>
                  </a:lnTo>
                  <a:cubicBezTo>
                    <a:pt x="933658" y="950850"/>
                    <a:pt x="928813" y="962548"/>
                    <a:pt x="920188" y="971173"/>
                  </a:cubicBezTo>
                  <a:cubicBezTo>
                    <a:pt x="911563" y="979798"/>
                    <a:pt x="899865" y="984643"/>
                    <a:pt x="887667" y="984643"/>
                  </a:cubicBezTo>
                  <a:lnTo>
                    <a:pt x="45991" y="984643"/>
                  </a:lnTo>
                  <a:cubicBezTo>
                    <a:pt x="33793" y="984643"/>
                    <a:pt x="22095" y="979798"/>
                    <a:pt x="13470" y="971173"/>
                  </a:cubicBezTo>
                  <a:cubicBezTo>
                    <a:pt x="4845" y="962548"/>
                    <a:pt x="0" y="950850"/>
                    <a:pt x="0" y="938652"/>
                  </a:cubicBezTo>
                  <a:lnTo>
                    <a:pt x="0" y="45991"/>
                  </a:lnTo>
                  <a:cubicBezTo>
                    <a:pt x="0" y="33793"/>
                    <a:pt x="4845" y="22095"/>
                    <a:pt x="13470" y="13470"/>
                  </a:cubicBezTo>
                  <a:cubicBezTo>
                    <a:pt x="22095" y="4845"/>
                    <a:pt x="33793" y="0"/>
                    <a:pt x="45991" y="0"/>
                  </a:cubicBezTo>
                  <a:close/>
                </a:path>
              </a:pathLst>
            </a:custGeom>
            <a:solidFill>
              <a:srgbClr val="8AB7E2"/>
            </a:solidFill>
            <a:ln w="9525" cap="sq">
              <a:solidFill>
                <a:srgbClr val="000000"/>
              </a:solidFill>
              <a:prstDash val="solid"/>
              <a:miter/>
            </a:ln>
          </p:spPr>
          <p:txBody>
            <a:bodyPr/>
            <a:lstStyle/>
            <a:p>
              <a:endParaRPr lang="en-GB"/>
            </a:p>
          </p:txBody>
        </p:sp>
        <p:sp>
          <p:nvSpPr>
            <p:cNvPr id="35" name="TextBox 13"/>
            <p:cNvSpPr txBox="1"/>
            <p:nvPr/>
          </p:nvSpPr>
          <p:spPr>
            <a:xfrm>
              <a:off x="0" y="-38100"/>
              <a:ext cx="933658"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6" name="Freeform 28"/>
          <p:cNvSpPr/>
          <p:nvPr/>
        </p:nvSpPr>
        <p:spPr>
          <a:xfrm>
            <a:off x="15300267" y="1547255"/>
            <a:ext cx="1521152" cy="1697240"/>
          </a:xfrm>
          <a:custGeom>
            <a:avLst/>
            <a:gdLst/>
            <a:ahLst/>
            <a:cxnLst/>
            <a:rect l="l" t="t" r="r" b="b"/>
            <a:pathLst>
              <a:path w="1521152" h="1697240">
                <a:moveTo>
                  <a:pt x="0" y="0"/>
                </a:moveTo>
                <a:lnTo>
                  <a:pt x="1521151" y="0"/>
                </a:lnTo>
                <a:lnTo>
                  <a:pt x="1521151" y="1697240"/>
                </a:lnTo>
                <a:lnTo>
                  <a:pt x="0" y="169724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GB"/>
          </a:p>
        </p:txBody>
      </p:sp>
      <p:sp>
        <p:nvSpPr>
          <p:cNvPr id="37" name="Freeform 29"/>
          <p:cNvSpPr/>
          <p:nvPr/>
        </p:nvSpPr>
        <p:spPr>
          <a:xfrm>
            <a:off x="15042937" y="7224028"/>
            <a:ext cx="1907691" cy="1635845"/>
          </a:xfrm>
          <a:custGeom>
            <a:avLst/>
            <a:gdLst/>
            <a:ahLst/>
            <a:cxnLst/>
            <a:rect l="l" t="t" r="r" b="b"/>
            <a:pathLst>
              <a:path w="1907691" h="1635845">
                <a:moveTo>
                  <a:pt x="0" y="0"/>
                </a:moveTo>
                <a:lnTo>
                  <a:pt x="1907691" y="0"/>
                </a:lnTo>
                <a:lnTo>
                  <a:pt x="1907691" y="1635845"/>
                </a:lnTo>
                <a:lnTo>
                  <a:pt x="0" y="1635845"/>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GB"/>
          </a:p>
        </p:txBody>
      </p:sp>
      <p:sp>
        <p:nvSpPr>
          <p:cNvPr id="38" name="Freeform 30"/>
          <p:cNvSpPr/>
          <p:nvPr/>
        </p:nvSpPr>
        <p:spPr>
          <a:xfrm>
            <a:off x="15108587" y="4445166"/>
            <a:ext cx="1776392" cy="1676470"/>
          </a:xfrm>
          <a:custGeom>
            <a:avLst/>
            <a:gdLst/>
            <a:ahLst/>
            <a:cxnLst/>
            <a:rect l="l" t="t" r="r" b="b"/>
            <a:pathLst>
              <a:path w="1776392" h="1676470">
                <a:moveTo>
                  <a:pt x="0" y="0"/>
                </a:moveTo>
                <a:lnTo>
                  <a:pt x="1776392" y="0"/>
                </a:lnTo>
                <a:lnTo>
                  <a:pt x="1776392" y="1676470"/>
                </a:lnTo>
                <a:lnTo>
                  <a:pt x="0" y="1676470"/>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GB"/>
          </a:p>
        </p:txBody>
      </p:sp>
      <p:sp>
        <p:nvSpPr>
          <p:cNvPr id="39" name="Freeform 3"/>
          <p:cNvSpPr/>
          <p:nvPr/>
        </p:nvSpPr>
        <p:spPr>
          <a:xfrm>
            <a:off x="8504416" y="2654086"/>
            <a:ext cx="3124672" cy="3228161"/>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GB"/>
          </a:p>
        </p:txBody>
      </p:sp>
      <p:sp>
        <p:nvSpPr>
          <p:cNvPr id="40" name="Freeform 4"/>
          <p:cNvSpPr/>
          <p:nvPr/>
        </p:nvSpPr>
        <p:spPr>
          <a:xfrm>
            <a:off x="6990434" y="3509717"/>
            <a:ext cx="4422599" cy="4961686"/>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GB"/>
          </a:p>
        </p:txBody>
      </p:sp>
      <p:sp>
        <p:nvSpPr>
          <p:cNvPr id="41" name="TextBox 40">
            <a:extLst>
              <a:ext uri="{FF2B5EF4-FFF2-40B4-BE49-F238E27FC236}">
                <a16:creationId xmlns:a16="http://schemas.microsoft.com/office/drawing/2014/main" id="{873D3923-15EA-5C37-3525-1FD9FB8D2C07}"/>
              </a:ext>
            </a:extLst>
          </p:cNvPr>
          <p:cNvSpPr txBox="1"/>
          <p:nvPr/>
        </p:nvSpPr>
        <p:spPr>
          <a:xfrm>
            <a:off x="6177811" y="1569054"/>
            <a:ext cx="5983510" cy="954107"/>
          </a:xfrm>
          <a:prstGeom prst="rect">
            <a:avLst/>
          </a:prstGeom>
          <a:noFill/>
        </p:spPr>
        <p:txBody>
          <a:bodyPr wrap="square" rtlCol="0">
            <a:spAutoFit/>
          </a:bodyPr>
          <a:lstStyle/>
          <a:p>
            <a:pPr algn="ctr"/>
            <a:r>
              <a:rPr lang="en-GB" sz="2800" dirty="0">
                <a:latin typeface="DM Sans Bold" panose="020B0604020202020204" charset="0"/>
              </a:rPr>
              <a:t>Guest Accounts into NHS Tenant (limitations!!!)</a:t>
            </a:r>
            <a:endParaRPr lang="en-GB" dirty="0">
              <a:latin typeface="DM Sans Bold" panose="020B0604020202020204" charset="0"/>
            </a:endParaRPr>
          </a:p>
        </p:txBody>
      </p:sp>
    </p:spTree>
    <p:extLst>
      <p:ext uri="{BB962C8B-B14F-4D97-AF65-F5344CB8AC3E}">
        <p14:creationId xmlns:p14="http://schemas.microsoft.com/office/powerpoint/2010/main" val="3030169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TotalTime>
  <Words>730</Words>
  <Application>Microsoft Office PowerPoint</Application>
  <PresentationFormat>Custom</PresentationFormat>
  <Paragraphs>90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DM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BOB Town Hall 15.03.24</dc:title>
  <dc:creator>Nadia Kuftinoff</dc:creator>
  <cp:lastModifiedBy>KUFTINOFF, Nadia (NHS BUCKINGHAMSHIRE, OXFORDSHIRE AND BERKSHIRE WEST ICB - 15A)</cp:lastModifiedBy>
  <cp:revision>1</cp:revision>
  <dcterms:created xsi:type="dcterms:W3CDTF">2006-08-16T00:00:00Z</dcterms:created>
  <dcterms:modified xsi:type="dcterms:W3CDTF">2024-10-17T21:39:08Z</dcterms:modified>
  <dc:identifier>DAF_kxpuNsM</dc:identifier>
</cp:coreProperties>
</file>